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4" r:id="rId3"/>
    <p:sldId id="261" r:id="rId4"/>
    <p:sldId id="262"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12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image" Target="../media/image1.png"/><Relationship Id="rId5" Type="http://schemas.openxmlformats.org/officeDocument/2006/relationships/image" Target="../media/image5.jpg"/><Relationship Id="rId4" Type="http://schemas.openxmlformats.org/officeDocument/2006/relationships/image" Target="../media/image4.jpg"/></Relationships>
</file>

<file path=ppt/diagrams/_rels/data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diagrams/_rels/data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diagrams/_rels/data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diagrams/_rels/data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image" Target="../media/image1.png"/><Relationship Id="rId5" Type="http://schemas.openxmlformats.org/officeDocument/2006/relationships/image" Target="../media/image5.jpg"/><Relationship Id="rId4" Type="http://schemas.openxmlformats.org/officeDocument/2006/relationships/image" Target="../media/image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diagrams/_rels/drawing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diagrams/_rels/drawing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33F152-9954-494A-BECE-398A49FFA23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10A3022-8091-4134-8913-69AF1AF5A9AD}">
      <dgm:prSet phldrT="[Text]" custT="1"/>
      <dgm:spPr/>
      <dgm:t>
        <a:bodyPr/>
        <a:lstStyle/>
        <a:p>
          <a:r>
            <a:rPr lang="en-US" sz="1600" b="1" dirty="0"/>
            <a:t>Data Presentations</a:t>
          </a:r>
        </a:p>
      </dgm:t>
    </dgm:pt>
    <dgm:pt modelId="{72405917-21F1-4C51-BBCF-8B8FAB2256DC}" type="parTrans" cxnId="{C5401682-47DC-4CF8-9FD3-43F3C2B37A0A}">
      <dgm:prSet/>
      <dgm:spPr/>
      <dgm:t>
        <a:bodyPr/>
        <a:lstStyle/>
        <a:p>
          <a:endParaRPr lang="en-US"/>
        </a:p>
      </dgm:t>
    </dgm:pt>
    <dgm:pt modelId="{CC4FA78B-1638-4B5E-B168-8A8EDDBD1C0B}" type="sibTrans" cxnId="{C5401682-47DC-4CF8-9FD3-43F3C2B37A0A}">
      <dgm:prSet/>
      <dgm:spPr/>
      <dgm:t>
        <a:bodyPr/>
        <a:lstStyle/>
        <a:p>
          <a:endParaRPr lang="en-US"/>
        </a:p>
      </dgm:t>
    </dgm:pt>
    <dgm:pt modelId="{B776F077-5F92-4EA5-ACDE-645D4C95487A}">
      <dgm:prSet phldrT="[Text]"/>
      <dgm:spPr/>
      <dgm:t>
        <a:bodyPr/>
        <a:lstStyle/>
        <a:p>
          <a:r>
            <a:rPr lang="en-US" sz="900" b="1" dirty="0"/>
            <a:t>Make sure your data set is appropriate for the firm/office type </a:t>
          </a:r>
          <a:r>
            <a:rPr lang="en-US" sz="900" dirty="0"/>
            <a:t>(Don’t show tax returns if working with a Bookkeeping only office)</a:t>
          </a:r>
        </a:p>
      </dgm:t>
    </dgm:pt>
    <dgm:pt modelId="{8FB11DD3-490C-4C1D-AC19-1C1877343E78}" type="parTrans" cxnId="{ADF973E7-E6F0-4843-AA9C-3A58A86F5F94}">
      <dgm:prSet/>
      <dgm:spPr/>
      <dgm:t>
        <a:bodyPr/>
        <a:lstStyle/>
        <a:p>
          <a:endParaRPr lang="en-US"/>
        </a:p>
      </dgm:t>
    </dgm:pt>
    <dgm:pt modelId="{D77C95E9-5273-463E-A5CE-9A66296DE046}" type="sibTrans" cxnId="{ADF973E7-E6F0-4843-AA9C-3A58A86F5F94}">
      <dgm:prSet/>
      <dgm:spPr/>
      <dgm:t>
        <a:bodyPr/>
        <a:lstStyle/>
        <a:p>
          <a:endParaRPr lang="en-US"/>
        </a:p>
      </dgm:t>
    </dgm:pt>
    <dgm:pt modelId="{0C2EC70A-7A13-4F91-9DBA-3CAE10CEF240}">
      <dgm:prSet phldrT="[Text]"/>
      <dgm:spPr/>
      <dgm:t>
        <a:bodyPr/>
        <a:lstStyle/>
        <a:p>
          <a:r>
            <a:rPr lang="en-US" sz="900" b="1" dirty="0"/>
            <a:t>Vary your data </a:t>
          </a:r>
          <a:r>
            <a:rPr lang="en-US" sz="900" dirty="0"/>
            <a:t>(Have a little of everything; To-Do’s, Calls, Projects etc. on your activity list)</a:t>
          </a:r>
        </a:p>
      </dgm:t>
    </dgm:pt>
    <dgm:pt modelId="{325C5603-5294-43CF-AE4E-D180DEBC9EE4}" type="parTrans" cxnId="{A3EBF8E4-2E3F-41D5-8763-AB2D14F856BF}">
      <dgm:prSet/>
      <dgm:spPr/>
      <dgm:t>
        <a:bodyPr/>
        <a:lstStyle/>
        <a:p>
          <a:endParaRPr lang="en-US"/>
        </a:p>
      </dgm:t>
    </dgm:pt>
    <dgm:pt modelId="{A487F6E2-0DD7-49EA-A6DC-780DAC792026}" type="sibTrans" cxnId="{A3EBF8E4-2E3F-41D5-8763-AB2D14F856BF}">
      <dgm:prSet/>
      <dgm:spPr/>
      <dgm:t>
        <a:bodyPr/>
        <a:lstStyle/>
        <a:p>
          <a:endParaRPr lang="en-US"/>
        </a:p>
      </dgm:t>
    </dgm:pt>
    <dgm:pt modelId="{50247593-781F-4211-90B1-DFE8AB1FC404}">
      <dgm:prSet phldrT="[Text]" custT="1"/>
      <dgm:spPr/>
      <dgm:t>
        <a:bodyPr/>
        <a:lstStyle/>
        <a:p>
          <a:r>
            <a:rPr lang="en-US" sz="1600" b="1" dirty="0"/>
            <a:t>Screen Presentation</a:t>
          </a:r>
        </a:p>
      </dgm:t>
    </dgm:pt>
    <dgm:pt modelId="{9294B99C-2ABD-43F9-B856-688973FE54D5}" type="parTrans" cxnId="{100E4E45-6320-4BAE-BD86-B5651F8BA42F}">
      <dgm:prSet/>
      <dgm:spPr/>
      <dgm:t>
        <a:bodyPr/>
        <a:lstStyle/>
        <a:p>
          <a:endParaRPr lang="en-US"/>
        </a:p>
      </dgm:t>
    </dgm:pt>
    <dgm:pt modelId="{75C45ADF-B25F-4FF1-B4E7-BDD0F0AF5DC2}" type="sibTrans" cxnId="{100E4E45-6320-4BAE-BD86-B5651F8BA42F}">
      <dgm:prSet/>
      <dgm:spPr/>
      <dgm:t>
        <a:bodyPr/>
        <a:lstStyle/>
        <a:p>
          <a:endParaRPr lang="en-US"/>
        </a:p>
      </dgm:t>
    </dgm:pt>
    <dgm:pt modelId="{B343DE2B-81AB-44AC-AD00-3CB67D047AAC}">
      <dgm:prSet phldrT="[Text]"/>
      <dgm:spPr/>
      <dgm:t>
        <a:bodyPr/>
        <a:lstStyle/>
        <a:p>
          <a:r>
            <a:rPr lang="en-US" sz="900" b="1" dirty="0"/>
            <a:t>NEVER</a:t>
          </a:r>
          <a:r>
            <a:rPr lang="en-US" sz="900" dirty="0"/>
            <a:t> start a screen share on any tab other than the </a:t>
          </a:r>
          <a:r>
            <a:rPr lang="en-US" sz="900" b="1" dirty="0"/>
            <a:t>CONTACTS</a:t>
          </a:r>
          <a:r>
            <a:rPr lang="en-US" sz="900" dirty="0"/>
            <a:t> tab. (This is a familiar screen for them, makes the demo instantly familiar &amp; comfortable) </a:t>
          </a:r>
        </a:p>
      </dgm:t>
    </dgm:pt>
    <dgm:pt modelId="{006D10AA-63DF-42EB-A4F3-EB5867A6DFD3}" type="parTrans" cxnId="{4AAD242D-273F-45D7-85CC-090977DBB92E}">
      <dgm:prSet/>
      <dgm:spPr/>
      <dgm:t>
        <a:bodyPr/>
        <a:lstStyle/>
        <a:p>
          <a:endParaRPr lang="en-US"/>
        </a:p>
      </dgm:t>
    </dgm:pt>
    <dgm:pt modelId="{B1AF67C8-BCB3-45C1-A63D-091A18E62C3C}" type="sibTrans" cxnId="{4AAD242D-273F-45D7-85CC-090977DBB92E}">
      <dgm:prSet/>
      <dgm:spPr/>
      <dgm:t>
        <a:bodyPr/>
        <a:lstStyle/>
        <a:p>
          <a:endParaRPr lang="en-US"/>
        </a:p>
      </dgm:t>
    </dgm:pt>
    <dgm:pt modelId="{DF7F66D3-D7CE-4EEE-8BA8-3D7B23836B99}">
      <dgm:prSet phldrT="[Text]"/>
      <dgm:spPr/>
      <dgm:t>
        <a:bodyPr/>
        <a:lstStyle/>
        <a:p>
          <a:r>
            <a:rPr lang="en-US" sz="900" b="1" dirty="0"/>
            <a:t>Avoid Crazy mouse </a:t>
          </a:r>
          <a:r>
            <a:rPr lang="en-US" sz="900" dirty="0"/>
            <a:t>(Don’t move the mouse anymore than you have to, its hard to watch the mouse and listen at the same time)</a:t>
          </a:r>
        </a:p>
      </dgm:t>
    </dgm:pt>
    <dgm:pt modelId="{D1AC38CE-7516-4138-8F92-D852EBA9871C}" type="parTrans" cxnId="{6011C359-FE3B-42E1-9C0F-CEE6D6D9F024}">
      <dgm:prSet/>
      <dgm:spPr/>
      <dgm:t>
        <a:bodyPr/>
        <a:lstStyle/>
        <a:p>
          <a:endParaRPr lang="en-US"/>
        </a:p>
      </dgm:t>
    </dgm:pt>
    <dgm:pt modelId="{2D0E6B2D-D31D-4FF7-8E18-8295196F1C94}" type="sibTrans" cxnId="{6011C359-FE3B-42E1-9C0F-CEE6D6D9F024}">
      <dgm:prSet/>
      <dgm:spPr/>
      <dgm:t>
        <a:bodyPr/>
        <a:lstStyle/>
        <a:p>
          <a:endParaRPr lang="en-US"/>
        </a:p>
      </dgm:t>
    </dgm:pt>
    <dgm:pt modelId="{C5C6AB89-A22B-453A-A52D-ED940C268092}">
      <dgm:prSet phldrT="[Text]" custT="1"/>
      <dgm:spPr/>
      <dgm:t>
        <a:bodyPr/>
        <a:lstStyle/>
        <a:p>
          <a:r>
            <a:rPr lang="en-US" sz="1600" b="1" dirty="0"/>
            <a:t>Prospect/Future Client interaction</a:t>
          </a:r>
        </a:p>
      </dgm:t>
    </dgm:pt>
    <dgm:pt modelId="{0053D0E3-A062-41B8-A24B-61908E761A7C}" type="parTrans" cxnId="{E77D1112-9DA5-4DA5-A771-CD79BC733048}">
      <dgm:prSet/>
      <dgm:spPr/>
      <dgm:t>
        <a:bodyPr/>
        <a:lstStyle/>
        <a:p>
          <a:endParaRPr lang="en-US"/>
        </a:p>
      </dgm:t>
    </dgm:pt>
    <dgm:pt modelId="{0FF61BC8-26BE-4FAE-9078-A1537B8D755F}" type="sibTrans" cxnId="{E77D1112-9DA5-4DA5-A771-CD79BC733048}">
      <dgm:prSet/>
      <dgm:spPr/>
      <dgm:t>
        <a:bodyPr/>
        <a:lstStyle/>
        <a:p>
          <a:endParaRPr lang="en-US"/>
        </a:p>
      </dgm:t>
    </dgm:pt>
    <dgm:pt modelId="{F78AF8DF-BE56-47A3-B5AF-EEDEC9624913}">
      <dgm:prSet phldrT="[Text]"/>
      <dgm:spPr/>
      <dgm:t>
        <a:bodyPr/>
        <a:lstStyle/>
        <a:p>
          <a:r>
            <a:rPr lang="en-US" sz="900" dirty="0"/>
            <a:t>Its ok to ask “What do you mean?” or “How do you do that now?” Accounting professionals love talking about their profession. </a:t>
          </a:r>
        </a:p>
      </dgm:t>
    </dgm:pt>
    <dgm:pt modelId="{C4C6F144-FC9D-48AD-98AF-13AD3C5CF9BA}" type="parTrans" cxnId="{B8A2D127-82CE-4FEC-8827-DF069BA1D815}">
      <dgm:prSet/>
      <dgm:spPr/>
      <dgm:t>
        <a:bodyPr/>
        <a:lstStyle/>
        <a:p>
          <a:endParaRPr lang="en-US"/>
        </a:p>
      </dgm:t>
    </dgm:pt>
    <dgm:pt modelId="{05F09115-54CE-4680-881A-F0AEF32B88B4}" type="sibTrans" cxnId="{B8A2D127-82CE-4FEC-8827-DF069BA1D815}">
      <dgm:prSet/>
      <dgm:spPr/>
      <dgm:t>
        <a:bodyPr/>
        <a:lstStyle/>
        <a:p>
          <a:endParaRPr lang="en-US"/>
        </a:p>
      </dgm:t>
    </dgm:pt>
    <dgm:pt modelId="{4EDEC4FA-4F96-43A3-82B9-7601D67588AD}">
      <dgm:prSet phldrT="[Text]"/>
      <dgm:spPr/>
      <dgm:t>
        <a:bodyPr/>
        <a:lstStyle/>
        <a:p>
          <a:r>
            <a:rPr lang="en-US" sz="900" dirty="0"/>
            <a:t>Use “Our” instead of “Your” – “This is the best way handle this in OUR Profession” don’t say “YOUR Profession” Remember you’re a accounting expert also, and they’ll be more willing to listen.</a:t>
          </a:r>
        </a:p>
      </dgm:t>
    </dgm:pt>
    <dgm:pt modelId="{26CCD22D-BCD6-4505-A68E-8E73997551D5}" type="parTrans" cxnId="{402CBA8B-AB64-4BC7-B528-E6AF6364E0AF}">
      <dgm:prSet/>
      <dgm:spPr/>
      <dgm:t>
        <a:bodyPr/>
        <a:lstStyle/>
        <a:p>
          <a:endParaRPr lang="en-US"/>
        </a:p>
      </dgm:t>
    </dgm:pt>
    <dgm:pt modelId="{B817F5ED-71FA-46B2-8B37-5305B7A9BF3F}" type="sibTrans" cxnId="{402CBA8B-AB64-4BC7-B528-E6AF6364E0AF}">
      <dgm:prSet/>
      <dgm:spPr/>
      <dgm:t>
        <a:bodyPr/>
        <a:lstStyle/>
        <a:p>
          <a:endParaRPr lang="en-US"/>
        </a:p>
      </dgm:t>
    </dgm:pt>
    <dgm:pt modelId="{D066F664-B23A-4821-9D71-E4FD912C07F0}">
      <dgm:prSet phldrT="[Text]" custT="1"/>
      <dgm:spPr/>
      <dgm:t>
        <a:bodyPr/>
        <a:lstStyle/>
        <a:p>
          <a:r>
            <a:rPr lang="en-US" sz="1600" b="1" dirty="0"/>
            <a:t>Flow &amp; Demo Pace</a:t>
          </a:r>
        </a:p>
      </dgm:t>
    </dgm:pt>
    <dgm:pt modelId="{6F0EAF1F-01D4-4F15-BB2A-475E04226002}" type="parTrans" cxnId="{9BD463C8-F829-415C-A208-20926DCADBF0}">
      <dgm:prSet/>
      <dgm:spPr/>
      <dgm:t>
        <a:bodyPr/>
        <a:lstStyle/>
        <a:p>
          <a:endParaRPr lang="en-US"/>
        </a:p>
      </dgm:t>
    </dgm:pt>
    <dgm:pt modelId="{546C5587-044C-429E-953F-11D4496DF0FB}" type="sibTrans" cxnId="{9BD463C8-F829-415C-A208-20926DCADBF0}">
      <dgm:prSet/>
      <dgm:spPr/>
      <dgm:t>
        <a:bodyPr/>
        <a:lstStyle/>
        <a:p>
          <a:endParaRPr lang="en-US"/>
        </a:p>
      </dgm:t>
    </dgm:pt>
    <dgm:pt modelId="{4E1ED294-FE31-489B-9198-63CD5D7CEBA7}">
      <dgm:prSet phldrT="[Text]"/>
      <dgm:spPr/>
      <dgm:t>
        <a:bodyPr/>
        <a:lstStyle/>
        <a:p>
          <a:r>
            <a:rPr lang="en-US" sz="900" dirty="0"/>
            <a:t>Stay on track, work left to right across the tabs and while they will pull you off track, be sure to get back on your flow. Once you’ve gotten thru it, re-address in more detail their specific questions. </a:t>
          </a:r>
        </a:p>
      </dgm:t>
    </dgm:pt>
    <dgm:pt modelId="{FA9F3734-E8F7-4214-BAD6-E3C0CE367E24}" type="parTrans" cxnId="{DD325AA0-B37A-496F-ADD1-8F97351F89F2}">
      <dgm:prSet/>
      <dgm:spPr/>
      <dgm:t>
        <a:bodyPr/>
        <a:lstStyle/>
        <a:p>
          <a:endParaRPr lang="en-US"/>
        </a:p>
      </dgm:t>
    </dgm:pt>
    <dgm:pt modelId="{3BB31BB9-E849-40D0-9097-368A58A63878}" type="sibTrans" cxnId="{DD325AA0-B37A-496F-ADD1-8F97351F89F2}">
      <dgm:prSet/>
      <dgm:spPr/>
      <dgm:t>
        <a:bodyPr/>
        <a:lstStyle/>
        <a:p>
          <a:endParaRPr lang="en-US"/>
        </a:p>
      </dgm:t>
    </dgm:pt>
    <dgm:pt modelId="{5EFBC35E-132B-449F-AA25-BFCF6A74CA81}">
      <dgm:prSet phldrT="[Text]"/>
      <dgm:spPr/>
      <dgm:t>
        <a:bodyPr/>
        <a:lstStyle/>
        <a:p>
          <a:r>
            <a:rPr lang="en-US" sz="900" dirty="0"/>
            <a:t>Have “elevator pitches” for all (3) main areas (Contact list, Workspace &amp; Activity List)  as well as a pitch for each tab</a:t>
          </a:r>
        </a:p>
      </dgm:t>
    </dgm:pt>
    <dgm:pt modelId="{CCE81BFD-0AE7-40E8-99AB-5454A73D8F3A}" type="parTrans" cxnId="{5174B432-EEB3-44F4-9B1D-06C1AA4999B5}">
      <dgm:prSet/>
      <dgm:spPr/>
      <dgm:t>
        <a:bodyPr/>
        <a:lstStyle/>
        <a:p>
          <a:endParaRPr lang="en-US"/>
        </a:p>
      </dgm:t>
    </dgm:pt>
    <dgm:pt modelId="{8B46705D-1AB2-4CBB-8A4B-387225DB92DE}" type="sibTrans" cxnId="{5174B432-EEB3-44F4-9B1D-06C1AA4999B5}">
      <dgm:prSet/>
      <dgm:spPr/>
      <dgm:t>
        <a:bodyPr/>
        <a:lstStyle/>
        <a:p>
          <a:endParaRPr lang="en-US"/>
        </a:p>
      </dgm:t>
    </dgm:pt>
    <dgm:pt modelId="{20EBF471-D539-4BAD-9023-210D547D0524}">
      <dgm:prSet phldrT="[Text]" custT="1"/>
      <dgm:spPr/>
      <dgm:t>
        <a:bodyPr/>
        <a:lstStyle/>
        <a:p>
          <a:r>
            <a:rPr lang="en-US" sz="1600" b="1" dirty="0"/>
            <a:t>Closing points</a:t>
          </a:r>
        </a:p>
      </dgm:t>
    </dgm:pt>
    <dgm:pt modelId="{26B28196-3B06-4528-95BE-608AB7F4DE2C}" type="parTrans" cxnId="{519CEF70-6FC9-4780-9E14-99386B261D2B}">
      <dgm:prSet/>
      <dgm:spPr/>
      <dgm:t>
        <a:bodyPr/>
        <a:lstStyle/>
        <a:p>
          <a:endParaRPr lang="en-US"/>
        </a:p>
      </dgm:t>
    </dgm:pt>
    <dgm:pt modelId="{154FE361-16CD-40AA-908E-CA3C3919BF7F}" type="sibTrans" cxnId="{519CEF70-6FC9-4780-9E14-99386B261D2B}">
      <dgm:prSet/>
      <dgm:spPr/>
      <dgm:t>
        <a:bodyPr/>
        <a:lstStyle/>
        <a:p>
          <a:endParaRPr lang="en-US"/>
        </a:p>
      </dgm:t>
    </dgm:pt>
    <dgm:pt modelId="{58440635-D029-4F51-9B6A-AEA087ED1028}">
      <dgm:prSet phldrT="[Text]" custT="1"/>
      <dgm:spPr/>
      <dgm:t>
        <a:bodyPr/>
        <a:lstStyle/>
        <a:p>
          <a:r>
            <a:rPr lang="en-US" sz="900" dirty="0"/>
            <a:t>These are professionals and they’ve talked to many sales professionals before you, what they respond to best is someone who understands their office and wants to help, speak to them as a partner and someone who really wants to help, and they’ll respond with their wallets. </a:t>
          </a:r>
        </a:p>
      </dgm:t>
    </dgm:pt>
    <dgm:pt modelId="{A7F5DB18-A015-4735-8050-FA85C8AFBF2E}" type="parTrans" cxnId="{F4195FDD-89F7-402D-ACDF-A6D92CCF8DF7}">
      <dgm:prSet/>
      <dgm:spPr/>
      <dgm:t>
        <a:bodyPr/>
        <a:lstStyle/>
        <a:p>
          <a:endParaRPr lang="en-US"/>
        </a:p>
      </dgm:t>
    </dgm:pt>
    <dgm:pt modelId="{1AC9283D-5899-4872-981E-3986DD5ACAE6}" type="sibTrans" cxnId="{F4195FDD-89F7-402D-ACDF-A6D92CCF8DF7}">
      <dgm:prSet/>
      <dgm:spPr/>
      <dgm:t>
        <a:bodyPr/>
        <a:lstStyle/>
        <a:p>
          <a:endParaRPr lang="en-US"/>
        </a:p>
      </dgm:t>
    </dgm:pt>
    <dgm:pt modelId="{1F69F066-4EFA-4995-AAA8-0E6D18EEF472}">
      <dgm:prSet phldrT="[Text]" custT="1"/>
      <dgm:spPr/>
      <dgm:t>
        <a:bodyPr/>
        <a:lstStyle/>
        <a:p>
          <a:r>
            <a:rPr lang="en-US" sz="900" dirty="0" err="1"/>
            <a:t>OfficeTools</a:t>
          </a:r>
          <a:r>
            <a:rPr lang="en-US" sz="900" dirty="0"/>
            <a:t> will change their Firm and their lives. If you know that and believe it, so will they.</a:t>
          </a:r>
        </a:p>
      </dgm:t>
    </dgm:pt>
    <dgm:pt modelId="{9FDF5518-FDC4-440B-90DF-3AE393F2E936}" type="parTrans" cxnId="{C58A0030-97A7-4E83-9A94-664840ADAF61}">
      <dgm:prSet/>
      <dgm:spPr/>
      <dgm:t>
        <a:bodyPr/>
        <a:lstStyle/>
        <a:p>
          <a:endParaRPr lang="en-US"/>
        </a:p>
      </dgm:t>
    </dgm:pt>
    <dgm:pt modelId="{E2CACFB9-D675-4D7A-BB21-F8B53055E831}" type="sibTrans" cxnId="{C58A0030-97A7-4E83-9A94-664840ADAF61}">
      <dgm:prSet/>
      <dgm:spPr/>
      <dgm:t>
        <a:bodyPr/>
        <a:lstStyle/>
        <a:p>
          <a:endParaRPr lang="en-US"/>
        </a:p>
      </dgm:t>
    </dgm:pt>
    <dgm:pt modelId="{F6FE4FAC-528E-4B49-A8E5-86C0C430B6C6}">
      <dgm:prSet phldrT="[Text]"/>
      <dgm:spPr/>
      <dgm:t>
        <a:bodyPr/>
        <a:lstStyle/>
        <a:p>
          <a:r>
            <a:rPr lang="en-US" sz="900" b="1" dirty="0"/>
            <a:t>Know your data </a:t>
          </a:r>
          <a:r>
            <a:rPr lang="en-US" sz="900" dirty="0"/>
            <a:t>(landing on a blank screen is bad, make sure you know what to expect when clicking on something)  </a:t>
          </a:r>
        </a:p>
      </dgm:t>
    </dgm:pt>
    <dgm:pt modelId="{CDC778BB-B33C-4DA3-A906-7FFE24FD5A28}" type="parTrans" cxnId="{AA68D199-5F6B-4347-A5FE-461630DBABA6}">
      <dgm:prSet/>
      <dgm:spPr/>
      <dgm:t>
        <a:bodyPr/>
        <a:lstStyle/>
        <a:p>
          <a:endParaRPr lang="en-US"/>
        </a:p>
      </dgm:t>
    </dgm:pt>
    <dgm:pt modelId="{FA4352BD-AB12-4D35-836A-56D73F08274F}" type="sibTrans" cxnId="{AA68D199-5F6B-4347-A5FE-461630DBABA6}">
      <dgm:prSet/>
      <dgm:spPr/>
      <dgm:t>
        <a:bodyPr/>
        <a:lstStyle/>
        <a:p>
          <a:endParaRPr lang="en-US"/>
        </a:p>
      </dgm:t>
    </dgm:pt>
    <dgm:pt modelId="{26E0D1D2-D6E3-4722-AE58-2B7C7D6D11B6}">
      <dgm:prSet phldrT="[Text]"/>
      <dgm:spPr/>
      <dgm:t>
        <a:bodyPr/>
        <a:lstStyle/>
        <a:p>
          <a:endParaRPr lang="en-US" sz="900" dirty="0"/>
        </a:p>
      </dgm:t>
    </dgm:pt>
    <dgm:pt modelId="{C9AB101A-3AE3-44BD-B5B3-AB3D4C786254}" type="parTrans" cxnId="{108A5A11-3BFA-4EB3-B44A-8A2B31A4AD6A}">
      <dgm:prSet/>
      <dgm:spPr/>
      <dgm:t>
        <a:bodyPr/>
        <a:lstStyle/>
        <a:p>
          <a:endParaRPr lang="en-US"/>
        </a:p>
      </dgm:t>
    </dgm:pt>
    <dgm:pt modelId="{978610DF-821F-407B-9489-9CBCC1EE60FE}" type="sibTrans" cxnId="{108A5A11-3BFA-4EB3-B44A-8A2B31A4AD6A}">
      <dgm:prSet/>
      <dgm:spPr/>
      <dgm:t>
        <a:bodyPr/>
        <a:lstStyle/>
        <a:p>
          <a:endParaRPr lang="en-US"/>
        </a:p>
      </dgm:t>
    </dgm:pt>
    <dgm:pt modelId="{E063B19F-7401-4BE0-A9F1-F521807AC2EC}">
      <dgm:prSet phldrT="[Text]"/>
      <dgm:spPr/>
      <dgm:t>
        <a:bodyPr/>
        <a:lstStyle/>
        <a:p>
          <a:r>
            <a:rPr lang="en-US" sz="900" b="1" dirty="0"/>
            <a:t>Its more important </a:t>
          </a:r>
          <a:r>
            <a:rPr lang="en-US" sz="900" dirty="0"/>
            <a:t>to clearly explain something than just click around. Avoid feature selling without talking about the value the feature provides. </a:t>
          </a:r>
        </a:p>
      </dgm:t>
    </dgm:pt>
    <dgm:pt modelId="{7E638EE8-24DB-4200-9AC3-30311B7E1FB2}" type="parTrans" cxnId="{5B0A8286-F87B-46E7-885B-0DA53D27DDC3}">
      <dgm:prSet/>
      <dgm:spPr/>
      <dgm:t>
        <a:bodyPr/>
        <a:lstStyle/>
        <a:p>
          <a:endParaRPr lang="en-US"/>
        </a:p>
      </dgm:t>
    </dgm:pt>
    <dgm:pt modelId="{493106CE-66D4-4448-A751-D0ACC25AB305}" type="sibTrans" cxnId="{5B0A8286-F87B-46E7-885B-0DA53D27DDC3}">
      <dgm:prSet/>
      <dgm:spPr/>
      <dgm:t>
        <a:bodyPr/>
        <a:lstStyle/>
        <a:p>
          <a:endParaRPr lang="en-US"/>
        </a:p>
      </dgm:t>
    </dgm:pt>
    <dgm:pt modelId="{E01BE5E9-A581-457C-ADA1-1F415FD26730}">
      <dgm:prSet phldrT="[Text]"/>
      <dgm:spPr/>
      <dgm:t>
        <a:bodyPr/>
        <a:lstStyle/>
        <a:p>
          <a:r>
            <a:rPr lang="en-US" sz="900" b="1" dirty="0"/>
            <a:t>Use the Summary, show, explain technique. </a:t>
          </a:r>
          <a:r>
            <a:rPr lang="en-US" sz="900" dirty="0"/>
            <a:t>“Let me </a:t>
          </a:r>
          <a:r>
            <a:rPr lang="en-US" sz="900" b="1" dirty="0"/>
            <a:t>tell</a:t>
          </a:r>
          <a:r>
            <a:rPr lang="en-US" sz="900" dirty="0"/>
            <a:t> you about the value of tab XYZ, now let me </a:t>
          </a:r>
          <a:r>
            <a:rPr lang="en-US" sz="900" b="1" dirty="0"/>
            <a:t>show</a:t>
          </a:r>
          <a:r>
            <a:rPr lang="en-US" sz="900" dirty="0"/>
            <a:t> you, now I’ll </a:t>
          </a:r>
          <a:r>
            <a:rPr lang="en-US" sz="900" b="1" dirty="0"/>
            <a:t>explain</a:t>
          </a:r>
          <a:r>
            <a:rPr lang="en-US" sz="900" dirty="0"/>
            <a:t> all the features”) </a:t>
          </a:r>
        </a:p>
      </dgm:t>
    </dgm:pt>
    <dgm:pt modelId="{2DE79ED8-DE27-4C51-8CE8-E929EC68B072}" type="parTrans" cxnId="{E09A2227-26CB-4F0B-BE19-DB818C274A48}">
      <dgm:prSet/>
      <dgm:spPr/>
      <dgm:t>
        <a:bodyPr/>
        <a:lstStyle/>
        <a:p>
          <a:endParaRPr lang="en-US"/>
        </a:p>
      </dgm:t>
    </dgm:pt>
    <dgm:pt modelId="{48E09BC8-A4D7-41BA-9A5D-EB802513CEB9}" type="sibTrans" cxnId="{E09A2227-26CB-4F0B-BE19-DB818C274A48}">
      <dgm:prSet/>
      <dgm:spPr/>
      <dgm:t>
        <a:bodyPr/>
        <a:lstStyle/>
        <a:p>
          <a:endParaRPr lang="en-US"/>
        </a:p>
      </dgm:t>
    </dgm:pt>
    <dgm:pt modelId="{C693729F-646C-4C9C-A00E-580A10C6A6F0}">
      <dgm:prSet phldrT="[Text]"/>
      <dgm:spPr/>
      <dgm:t>
        <a:bodyPr/>
        <a:lstStyle/>
        <a:p>
          <a:r>
            <a:rPr lang="en-US" sz="900" dirty="0"/>
            <a:t>NEVER SAY “Tax Shop”, “Just Taxes” or any other phrase that may diminish their professional experience or </a:t>
          </a:r>
          <a:r>
            <a:rPr lang="en-US" sz="900" b="0" i="0" dirty="0"/>
            <a:t>entrepreneurship.</a:t>
          </a:r>
          <a:endParaRPr lang="en-US" sz="900" dirty="0"/>
        </a:p>
      </dgm:t>
    </dgm:pt>
    <dgm:pt modelId="{2EBB0CC0-E705-45D4-8F92-AF3F9D93F57A}" type="parTrans" cxnId="{FB1E20F7-E29A-4703-A3DA-C85ECCC5E38C}">
      <dgm:prSet/>
      <dgm:spPr/>
      <dgm:t>
        <a:bodyPr/>
        <a:lstStyle/>
        <a:p>
          <a:endParaRPr lang="en-US"/>
        </a:p>
      </dgm:t>
    </dgm:pt>
    <dgm:pt modelId="{6F6D3724-CB36-40EC-B2BF-C3FDE01AC817}" type="sibTrans" cxnId="{FB1E20F7-E29A-4703-A3DA-C85ECCC5E38C}">
      <dgm:prSet/>
      <dgm:spPr/>
      <dgm:t>
        <a:bodyPr/>
        <a:lstStyle/>
        <a:p>
          <a:endParaRPr lang="en-US"/>
        </a:p>
      </dgm:t>
    </dgm:pt>
    <dgm:pt modelId="{080EF113-CE60-4DE8-A7E5-755859B7E5B3}">
      <dgm:prSet phldrT="[Text]"/>
      <dgm:spPr/>
      <dgm:t>
        <a:bodyPr/>
        <a:lstStyle/>
        <a:p>
          <a:r>
            <a:rPr lang="en-US" sz="900" dirty="0"/>
            <a:t>Be a consultant, not a feature seller. Listen to what they say and use the same terminology. If they call “BOOKKEEPING” something else, like “Write-up work” use the same vernacular. </a:t>
          </a:r>
        </a:p>
      </dgm:t>
    </dgm:pt>
    <dgm:pt modelId="{8781E56E-3C35-4534-9FA8-A1ABE7B53EA3}" type="parTrans" cxnId="{621366DB-0754-4D39-945D-BC51420C4D4F}">
      <dgm:prSet/>
      <dgm:spPr/>
      <dgm:t>
        <a:bodyPr/>
        <a:lstStyle/>
        <a:p>
          <a:endParaRPr lang="en-US"/>
        </a:p>
      </dgm:t>
    </dgm:pt>
    <dgm:pt modelId="{5855D432-275F-4516-AC14-9B544AB6D067}" type="sibTrans" cxnId="{621366DB-0754-4D39-945D-BC51420C4D4F}">
      <dgm:prSet/>
      <dgm:spPr/>
      <dgm:t>
        <a:bodyPr/>
        <a:lstStyle/>
        <a:p>
          <a:endParaRPr lang="en-US"/>
        </a:p>
      </dgm:t>
    </dgm:pt>
    <dgm:pt modelId="{4CB3CBBD-C012-4341-8B30-310ACD01BFDD}">
      <dgm:prSet phldrT="[Text]"/>
      <dgm:spPr/>
      <dgm:t>
        <a:bodyPr/>
        <a:lstStyle/>
        <a:p>
          <a:r>
            <a:rPr lang="en-US" sz="900" dirty="0"/>
            <a:t>Combine multiple topics as a single discussion when possible. To-Do’s &amp; Calls are almost exactly the same, make it a single pitch. </a:t>
          </a:r>
        </a:p>
      </dgm:t>
    </dgm:pt>
    <dgm:pt modelId="{EADDCA09-15C4-46E5-8750-809444D5F7F2}" type="parTrans" cxnId="{DBC773BA-C49D-4071-9623-59AF9356ADBF}">
      <dgm:prSet/>
      <dgm:spPr/>
      <dgm:t>
        <a:bodyPr/>
        <a:lstStyle/>
        <a:p>
          <a:endParaRPr lang="en-US"/>
        </a:p>
      </dgm:t>
    </dgm:pt>
    <dgm:pt modelId="{C619568B-D3BD-4609-98A6-AD438D557D24}" type="sibTrans" cxnId="{DBC773BA-C49D-4071-9623-59AF9356ADBF}">
      <dgm:prSet/>
      <dgm:spPr/>
      <dgm:t>
        <a:bodyPr/>
        <a:lstStyle/>
        <a:p>
          <a:endParaRPr lang="en-US"/>
        </a:p>
      </dgm:t>
    </dgm:pt>
    <dgm:pt modelId="{4C0AB098-6408-4FA7-8609-1E7C80A2B0C7}">
      <dgm:prSet phldrT="[Text]"/>
      <dgm:spPr/>
      <dgm:t>
        <a:bodyPr/>
        <a:lstStyle/>
        <a:p>
          <a:r>
            <a:rPr lang="en-US" sz="900" dirty="0"/>
            <a:t>STEAL YOUR TEAMS PITCHES! Listen to your teammates demos when possible. You’ll catch a great pitch now and then, and when you do, STEAL IT! </a:t>
          </a:r>
        </a:p>
      </dgm:t>
    </dgm:pt>
    <dgm:pt modelId="{3D458F79-C257-4E17-AA28-0D873DB84618}" type="parTrans" cxnId="{39835F5B-2530-4453-9651-EE9351799616}">
      <dgm:prSet/>
      <dgm:spPr/>
      <dgm:t>
        <a:bodyPr/>
        <a:lstStyle/>
        <a:p>
          <a:endParaRPr lang="en-US"/>
        </a:p>
      </dgm:t>
    </dgm:pt>
    <dgm:pt modelId="{023F410C-A6B2-4B44-9832-9470E5BF9A80}" type="sibTrans" cxnId="{39835F5B-2530-4453-9651-EE9351799616}">
      <dgm:prSet/>
      <dgm:spPr/>
      <dgm:t>
        <a:bodyPr/>
        <a:lstStyle/>
        <a:p>
          <a:endParaRPr lang="en-US"/>
        </a:p>
      </dgm:t>
    </dgm:pt>
    <dgm:pt modelId="{A0B337C4-7E8F-4EC9-8389-01E7D41CCCD8}">
      <dgm:prSet phldrT="[Text]" custT="1"/>
      <dgm:spPr/>
      <dgm:t>
        <a:bodyPr/>
        <a:lstStyle/>
        <a:p>
          <a:r>
            <a:rPr lang="en-US" sz="900" dirty="0"/>
            <a:t>If all else fails….Call Phil</a:t>
          </a:r>
          <a:r>
            <a:rPr lang="en-US" sz="900" dirty="0">
              <a:sym typeface="Wingdings" panose="05000000000000000000" pitchFamily="2" charset="2"/>
            </a:rPr>
            <a:t> </a:t>
          </a:r>
          <a:r>
            <a:rPr lang="en-US" sz="900" dirty="0"/>
            <a:t> </a:t>
          </a:r>
        </a:p>
      </dgm:t>
    </dgm:pt>
    <dgm:pt modelId="{E15F21E2-B6C7-4B7A-A873-BC616045C66D}" type="parTrans" cxnId="{FE8DF769-4C2D-42FE-BE97-FBFE61153D3D}">
      <dgm:prSet/>
      <dgm:spPr/>
      <dgm:t>
        <a:bodyPr/>
        <a:lstStyle/>
        <a:p>
          <a:endParaRPr lang="en-US"/>
        </a:p>
      </dgm:t>
    </dgm:pt>
    <dgm:pt modelId="{CE4AD944-C334-4F9F-A081-64956B29E780}" type="sibTrans" cxnId="{FE8DF769-4C2D-42FE-BE97-FBFE61153D3D}">
      <dgm:prSet/>
      <dgm:spPr/>
      <dgm:t>
        <a:bodyPr/>
        <a:lstStyle/>
        <a:p>
          <a:endParaRPr lang="en-US"/>
        </a:p>
      </dgm:t>
    </dgm:pt>
    <dgm:pt modelId="{D3CB5251-ADE2-4976-A5F8-3E004CE49283}" type="pres">
      <dgm:prSet presAssocID="{CC33F152-9954-494A-BECE-398A49FFA23F}" presName="linear" presStyleCnt="0">
        <dgm:presLayoutVars>
          <dgm:dir/>
          <dgm:resizeHandles val="exact"/>
        </dgm:presLayoutVars>
      </dgm:prSet>
      <dgm:spPr/>
    </dgm:pt>
    <dgm:pt modelId="{DB4D4F2F-B265-41EF-AABB-D6B2DE3C616E}" type="pres">
      <dgm:prSet presAssocID="{010A3022-8091-4134-8913-69AF1AF5A9AD}" presName="comp" presStyleCnt="0"/>
      <dgm:spPr/>
    </dgm:pt>
    <dgm:pt modelId="{E37331DE-1A61-4A8D-A77B-B8804E1B494B}" type="pres">
      <dgm:prSet presAssocID="{010A3022-8091-4134-8913-69AF1AF5A9AD}" presName="box" presStyleLbl="node1" presStyleIdx="0" presStyleCnt="5"/>
      <dgm:spPr/>
    </dgm:pt>
    <dgm:pt modelId="{FE796DF2-2EBF-442A-94DB-6DB1435F744C}" type="pres">
      <dgm:prSet presAssocID="{010A3022-8091-4134-8913-69AF1AF5A9AD}"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9DB8887B-11A0-4F9D-BC98-4457A3EE9C8E}" type="pres">
      <dgm:prSet presAssocID="{010A3022-8091-4134-8913-69AF1AF5A9AD}" presName="text" presStyleLbl="node1" presStyleIdx="0" presStyleCnt="5">
        <dgm:presLayoutVars>
          <dgm:bulletEnabled val="1"/>
        </dgm:presLayoutVars>
      </dgm:prSet>
      <dgm:spPr/>
    </dgm:pt>
    <dgm:pt modelId="{178CA252-D041-4C5E-BC5C-AC1F49830E30}" type="pres">
      <dgm:prSet presAssocID="{CC4FA78B-1638-4B5E-B168-8A8EDDBD1C0B}" presName="spacer" presStyleCnt="0"/>
      <dgm:spPr/>
    </dgm:pt>
    <dgm:pt modelId="{19CEE155-29E4-46A9-94BA-6E8BBC1D3F28}" type="pres">
      <dgm:prSet presAssocID="{50247593-781F-4211-90B1-DFE8AB1FC404}" presName="comp" presStyleCnt="0"/>
      <dgm:spPr/>
    </dgm:pt>
    <dgm:pt modelId="{708F4C7F-7450-4562-91B2-87F33F463C95}" type="pres">
      <dgm:prSet presAssocID="{50247593-781F-4211-90B1-DFE8AB1FC404}" presName="box" presStyleLbl="node1" presStyleIdx="1" presStyleCnt="5"/>
      <dgm:spPr/>
    </dgm:pt>
    <dgm:pt modelId="{D1180404-4FFB-40B2-ACEE-B0F7243A25EA}" type="pres">
      <dgm:prSet presAssocID="{50247593-781F-4211-90B1-DFE8AB1FC404}"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70000" b="-70000"/>
          </a:stretch>
        </a:blipFill>
      </dgm:spPr>
    </dgm:pt>
    <dgm:pt modelId="{3F0CD8F3-379B-4E8F-AA69-5701302EA37A}" type="pres">
      <dgm:prSet presAssocID="{50247593-781F-4211-90B1-DFE8AB1FC404}" presName="text" presStyleLbl="node1" presStyleIdx="1" presStyleCnt="5">
        <dgm:presLayoutVars>
          <dgm:bulletEnabled val="1"/>
        </dgm:presLayoutVars>
      </dgm:prSet>
      <dgm:spPr/>
    </dgm:pt>
    <dgm:pt modelId="{89114BA4-4043-464E-8407-59C0CA4B1DC8}" type="pres">
      <dgm:prSet presAssocID="{75C45ADF-B25F-4FF1-B4E7-BDD0F0AF5DC2}" presName="spacer" presStyleCnt="0"/>
      <dgm:spPr/>
    </dgm:pt>
    <dgm:pt modelId="{967ED68A-9BE7-440E-81B1-1A8C8E60B9E8}" type="pres">
      <dgm:prSet presAssocID="{C5C6AB89-A22B-453A-A52D-ED940C268092}" presName="comp" presStyleCnt="0"/>
      <dgm:spPr/>
    </dgm:pt>
    <dgm:pt modelId="{66AE1110-9357-448F-B10B-DE4C334A3B6A}" type="pres">
      <dgm:prSet presAssocID="{C5C6AB89-A22B-453A-A52D-ED940C268092}" presName="box" presStyleLbl="node1" presStyleIdx="2" presStyleCnt="5"/>
      <dgm:spPr/>
    </dgm:pt>
    <dgm:pt modelId="{A73AA218-9A78-4F48-9849-9A6AB8092B33}" type="pres">
      <dgm:prSet presAssocID="{C5C6AB89-A22B-453A-A52D-ED940C268092}"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46000" b="-46000"/>
          </a:stretch>
        </a:blipFill>
      </dgm:spPr>
    </dgm:pt>
    <dgm:pt modelId="{E1A47FCD-8889-41F6-B9C2-BB49F9632864}" type="pres">
      <dgm:prSet presAssocID="{C5C6AB89-A22B-453A-A52D-ED940C268092}" presName="text" presStyleLbl="node1" presStyleIdx="2" presStyleCnt="5">
        <dgm:presLayoutVars>
          <dgm:bulletEnabled val="1"/>
        </dgm:presLayoutVars>
      </dgm:prSet>
      <dgm:spPr/>
    </dgm:pt>
    <dgm:pt modelId="{F5AB52F6-235C-42E3-B3E8-AEA9A701194A}" type="pres">
      <dgm:prSet presAssocID="{0FF61BC8-26BE-4FAE-9078-A1537B8D755F}" presName="spacer" presStyleCnt="0"/>
      <dgm:spPr/>
    </dgm:pt>
    <dgm:pt modelId="{36758834-0BB6-4386-8304-1467A459B627}" type="pres">
      <dgm:prSet presAssocID="{D066F664-B23A-4821-9D71-E4FD912C07F0}" presName="comp" presStyleCnt="0"/>
      <dgm:spPr/>
    </dgm:pt>
    <dgm:pt modelId="{93CE88E1-0CAE-4389-87BF-2634D1BD59A7}" type="pres">
      <dgm:prSet presAssocID="{D066F664-B23A-4821-9D71-E4FD912C07F0}" presName="box" presStyleLbl="node1" presStyleIdx="3" presStyleCnt="5"/>
      <dgm:spPr/>
    </dgm:pt>
    <dgm:pt modelId="{E5303B30-6BDD-4BA8-9823-E741C60871AD}" type="pres">
      <dgm:prSet presAssocID="{D066F664-B23A-4821-9D71-E4FD912C07F0}"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40000" b="-40000"/>
          </a:stretch>
        </a:blipFill>
      </dgm:spPr>
    </dgm:pt>
    <dgm:pt modelId="{77FAA8FD-7E7F-4720-B9A8-BCFDF81BE335}" type="pres">
      <dgm:prSet presAssocID="{D066F664-B23A-4821-9D71-E4FD912C07F0}" presName="text" presStyleLbl="node1" presStyleIdx="3" presStyleCnt="5">
        <dgm:presLayoutVars>
          <dgm:bulletEnabled val="1"/>
        </dgm:presLayoutVars>
      </dgm:prSet>
      <dgm:spPr/>
    </dgm:pt>
    <dgm:pt modelId="{65B5D044-FE01-4BEB-94E8-E9148672AAD1}" type="pres">
      <dgm:prSet presAssocID="{546C5587-044C-429E-953F-11D4496DF0FB}" presName="spacer" presStyleCnt="0"/>
      <dgm:spPr/>
    </dgm:pt>
    <dgm:pt modelId="{67F8C6E4-ACDE-47B3-B58A-31A395105D72}" type="pres">
      <dgm:prSet presAssocID="{20EBF471-D539-4BAD-9023-210D547D0524}" presName="comp" presStyleCnt="0"/>
      <dgm:spPr/>
    </dgm:pt>
    <dgm:pt modelId="{B98070C6-895B-40C5-9518-2A902082FECF}" type="pres">
      <dgm:prSet presAssocID="{20EBF471-D539-4BAD-9023-210D547D0524}" presName="box" presStyleLbl="node1" presStyleIdx="4" presStyleCnt="5"/>
      <dgm:spPr/>
    </dgm:pt>
    <dgm:pt modelId="{61DF3203-2594-42BA-A042-1B38E735260F}" type="pres">
      <dgm:prSet presAssocID="{20EBF471-D539-4BAD-9023-210D547D0524}"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8000" r="-8000"/>
          </a:stretch>
        </a:blipFill>
      </dgm:spPr>
    </dgm:pt>
    <dgm:pt modelId="{E9CA5840-93F7-4747-8FA4-105DFFCC35F6}" type="pres">
      <dgm:prSet presAssocID="{20EBF471-D539-4BAD-9023-210D547D0524}" presName="text" presStyleLbl="node1" presStyleIdx="4" presStyleCnt="5">
        <dgm:presLayoutVars>
          <dgm:bulletEnabled val="1"/>
        </dgm:presLayoutVars>
      </dgm:prSet>
      <dgm:spPr/>
    </dgm:pt>
  </dgm:ptLst>
  <dgm:cxnLst>
    <dgm:cxn modelId="{2D4B1D04-0AB7-45B4-BE75-C588DAC9EA08}" type="presOf" srcId="{B776F077-5F92-4EA5-ACDE-645D4C95487A}" destId="{9DB8887B-11A0-4F9D-BC98-4457A3EE9C8E}" srcOrd="1" destOrd="1" presId="urn:microsoft.com/office/officeart/2005/8/layout/vList4"/>
    <dgm:cxn modelId="{48899306-53FB-4164-AE41-7D50DAF9ABB6}" type="presOf" srcId="{E063B19F-7401-4BE0-A9F1-F521807AC2EC}" destId="{3F0CD8F3-379B-4E8F-AA69-5701302EA37A}" srcOrd="1" destOrd="3" presId="urn:microsoft.com/office/officeart/2005/8/layout/vList4"/>
    <dgm:cxn modelId="{108A5A11-3BFA-4EB3-B44A-8A2B31A4AD6A}" srcId="{50247593-781F-4211-90B1-DFE8AB1FC404}" destId="{26E0D1D2-D6E3-4722-AE58-2B7C7D6D11B6}" srcOrd="4" destOrd="0" parTransId="{C9AB101A-3AE3-44BD-B5B3-AB3D4C786254}" sibTransId="{978610DF-821F-407B-9489-9CBCC1EE60FE}"/>
    <dgm:cxn modelId="{E77D1112-9DA5-4DA5-A771-CD79BC733048}" srcId="{CC33F152-9954-494A-BECE-398A49FFA23F}" destId="{C5C6AB89-A22B-453A-A52D-ED940C268092}" srcOrd="2" destOrd="0" parTransId="{0053D0E3-A062-41B8-A24B-61908E761A7C}" sibTransId="{0FF61BC8-26BE-4FAE-9078-A1537B8D755F}"/>
    <dgm:cxn modelId="{C3B0DE12-44EA-4909-AC15-D7DE9A99C2FB}" type="presOf" srcId="{0C2EC70A-7A13-4F91-9DBA-3CAE10CEF240}" destId="{9DB8887B-11A0-4F9D-BC98-4457A3EE9C8E}" srcOrd="1" destOrd="2" presId="urn:microsoft.com/office/officeart/2005/8/layout/vList4"/>
    <dgm:cxn modelId="{19BF8A13-2D13-49C1-AB26-65A87F692B97}" type="presOf" srcId="{5EFBC35E-132B-449F-AA25-BFCF6A74CA81}" destId="{93CE88E1-0CAE-4389-87BF-2634D1BD59A7}" srcOrd="0" destOrd="2" presId="urn:microsoft.com/office/officeart/2005/8/layout/vList4"/>
    <dgm:cxn modelId="{6591D615-AFA1-48EB-A80B-EC7269DD4925}" type="presOf" srcId="{E01BE5E9-A581-457C-ADA1-1F415FD26730}" destId="{3F0CD8F3-379B-4E8F-AA69-5701302EA37A}" srcOrd="1" destOrd="4" presId="urn:microsoft.com/office/officeart/2005/8/layout/vList4"/>
    <dgm:cxn modelId="{CC6B4F17-E4C4-41FA-946E-89B545F6DFA8}" type="presOf" srcId="{4CB3CBBD-C012-4341-8B30-310ACD01BFDD}" destId="{77FAA8FD-7E7F-4720-B9A8-BCFDF81BE335}" srcOrd="1" destOrd="3" presId="urn:microsoft.com/office/officeart/2005/8/layout/vList4"/>
    <dgm:cxn modelId="{D704621D-81F4-4877-932E-29F61BFEB292}" type="presOf" srcId="{5EFBC35E-132B-449F-AA25-BFCF6A74CA81}" destId="{77FAA8FD-7E7F-4720-B9A8-BCFDF81BE335}" srcOrd="1" destOrd="2" presId="urn:microsoft.com/office/officeart/2005/8/layout/vList4"/>
    <dgm:cxn modelId="{CA7E481D-CD06-4E02-BD26-2878A81EB084}" type="presOf" srcId="{4C0AB098-6408-4FA7-8609-1E7C80A2B0C7}" destId="{77FAA8FD-7E7F-4720-B9A8-BCFDF81BE335}" srcOrd="1" destOrd="4" presId="urn:microsoft.com/office/officeart/2005/8/layout/vList4"/>
    <dgm:cxn modelId="{E52CBC22-E1CF-469F-B316-326A5684B525}" type="presOf" srcId="{4C0AB098-6408-4FA7-8609-1E7C80A2B0C7}" destId="{93CE88E1-0CAE-4389-87BF-2634D1BD59A7}" srcOrd="0" destOrd="4" presId="urn:microsoft.com/office/officeart/2005/8/layout/vList4"/>
    <dgm:cxn modelId="{521CD822-CAE9-4556-BE04-CC733BB8D756}" type="presOf" srcId="{58440635-D029-4F51-9B6A-AEA087ED1028}" destId="{B98070C6-895B-40C5-9518-2A902082FECF}" srcOrd="0" destOrd="1" presId="urn:microsoft.com/office/officeart/2005/8/layout/vList4"/>
    <dgm:cxn modelId="{C2F9BB26-FB14-4217-A8A8-9714CDFC5171}" type="presOf" srcId="{B776F077-5F92-4EA5-ACDE-645D4C95487A}" destId="{E37331DE-1A61-4A8D-A77B-B8804E1B494B}" srcOrd="0" destOrd="1" presId="urn:microsoft.com/office/officeart/2005/8/layout/vList4"/>
    <dgm:cxn modelId="{E09A2227-26CB-4F0B-BE19-DB818C274A48}" srcId="{50247593-781F-4211-90B1-DFE8AB1FC404}" destId="{E01BE5E9-A581-457C-ADA1-1F415FD26730}" srcOrd="3" destOrd="0" parTransId="{2DE79ED8-DE27-4C51-8CE8-E929EC68B072}" sibTransId="{48E09BC8-A4D7-41BA-9A5D-EB802513CEB9}"/>
    <dgm:cxn modelId="{B8A2D127-82CE-4FEC-8827-DF069BA1D815}" srcId="{C5C6AB89-A22B-453A-A52D-ED940C268092}" destId="{F78AF8DF-BE56-47A3-B5AF-EEDEC9624913}" srcOrd="0" destOrd="0" parTransId="{C4C6F144-FC9D-48AD-98AF-13AD3C5CF9BA}" sibTransId="{05F09115-54CE-4680-881A-F0AEF32B88B4}"/>
    <dgm:cxn modelId="{748EC82C-5CA9-4CA5-A8BE-2C6FF699DC94}" type="presOf" srcId="{20EBF471-D539-4BAD-9023-210D547D0524}" destId="{E9CA5840-93F7-4747-8FA4-105DFFCC35F6}" srcOrd="1" destOrd="0" presId="urn:microsoft.com/office/officeart/2005/8/layout/vList4"/>
    <dgm:cxn modelId="{4AAD242D-273F-45D7-85CC-090977DBB92E}" srcId="{50247593-781F-4211-90B1-DFE8AB1FC404}" destId="{B343DE2B-81AB-44AC-AD00-3CB67D047AAC}" srcOrd="0" destOrd="0" parTransId="{006D10AA-63DF-42EB-A4F3-EB5867A6DFD3}" sibTransId="{B1AF67C8-BCB3-45C1-A63D-091A18E62C3C}"/>
    <dgm:cxn modelId="{C58A0030-97A7-4E83-9A94-664840ADAF61}" srcId="{20EBF471-D539-4BAD-9023-210D547D0524}" destId="{1F69F066-4EFA-4995-AAA8-0E6D18EEF472}" srcOrd="1" destOrd="0" parTransId="{9FDF5518-FDC4-440B-90DF-3AE393F2E936}" sibTransId="{E2CACFB9-D675-4D7A-BB21-F8B53055E831}"/>
    <dgm:cxn modelId="{5174B432-EEB3-44F4-9B1D-06C1AA4999B5}" srcId="{D066F664-B23A-4821-9D71-E4FD912C07F0}" destId="{5EFBC35E-132B-449F-AA25-BFCF6A74CA81}" srcOrd="1" destOrd="0" parTransId="{CCE81BFD-0AE7-40E8-99AB-5454A73D8F3A}" sibTransId="{8B46705D-1AB2-4CBB-8A4B-387225DB92DE}"/>
    <dgm:cxn modelId="{56D6F833-22A3-423D-9C12-38D665D264A1}" type="presOf" srcId="{C693729F-646C-4C9C-A00E-580A10C6A6F0}" destId="{E1A47FCD-8889-41F6-B9C2-BB49F9632864}" srcOrd="1" destOrd="3" presId="urn:microsoft.com/office/officeart/2005/8/layout/vList4"/>
    <dgm:cxn modelId="{0B1C8F36-77B6-446C-99CF-07EE22E6AB9C}" type="presOf" srcId="{4EDEC4FA-4F96-43A3-82B9-7601D67588AD}" destId="{E1A47FCD-8889-41F6-B9C2-BB49F9632864}" srcOrd="1" destOrd="2" presId="urn:microsoft.com/office/officeart/2005/8/layout/vList4"/>
    <dgm:cxn modelId="{17310C37-3D9B-4F89-92A8-456C9D8EF759}" type="presOf" srcId="{010A3022-8091-4134-8913-69AF1AF5A9AD}" destId="{E37331DE-1A61-4A8D-A77B-B8804E1B494B}" srcOrd="0" destOrd="0" presId="urn:microsoft.com/office/officeart/2005/8/layout/vList4"/>
    <dgm:cxn modelId="{982F0E38-D481-4F02-A9DF-395731A85FF1}" type="presOf" srcId="{A0B337C4-7E8F-4EC9-8389-01E7D41CCCD8}" destId="{B98070C6-895B-40C5-9518-2A902082FECF}" srcOrd="0" destOrd="3" presId="urn:microsoft.com/office/officeart/2005/8/layout/vList4"/>
    <dgm:cxn modelId="{39835F5B-2530-4453-9651-EE9351799616}" srcId="{D066F664-B23A-4821-9D71-E4FD912C07F0}" destId="{4C0AB098-6408-4FA7-8609-1E7C80A2B0C7}" srcOrd="3" destOrd="0" parTransId="{3D458F79-C257-4E17-AA28-0D873DB84618}" sibTransId="{023F410C-A6B2-4B44-9832-9470E5BF9A80}"/>
    <dgm:cxn modelId="{B78D535B-6475-4CAB-8978-D1E3AC282A86}" type="presOf" srcId="{20EBF471-D539-4BAD-9023-210D547D0524}" destId="{B98070C6-895B-40C5-9518-2A902082FECF}" srcOrd="0" destOrd="0" presId="urn:microsoft.com/office/officeart/2005/8/layout/vList4"/>
    <dgm:cxn modelId="{6C4BAE5B-8E95-4FCF-93D7-273904154CED}" type="presOf" srcId="{A0B337C4-7E8F-4EC9-8389-01E7D41CCCD8}" destId="{E9CA5840-93F7-4747-8FA4-105DFFCC35F6}" srcOrd="1" destOrd="3" presId="urn:microsoft.com/office/officeart/2005/8/layout/vList4"/>
    <dgm:cxn modelId="{D78A365D-67CD-4E0B-9E1E-A5135E171D34}" type="presOf" srcId="{58440635-D029-4F51-9B6A-AEA087ED1028}" destId="{E9CA5840-93F7-4747-8FA4-105DFFCC35F6}" srcOrd="1" destOrd="1" presId="urn:microsoft.com/office/officeart/2005/8/layout/vList4"/>
    <dgm:cxn modelId="{100E4E45-6320-4BAE-BD86-B5651F8BA42F}" srcId="{CC33F152-9954-494A-BECE-398A49FFA23F}" destId="{50247593-781F-4211-90B1-DFE8AB1FC404}" srcOrd="1" destOrd="0" parTransId="{9294B99C-2ABD-43F9-B856-688973FE54D5}" sibTransId="{75C45ADF-B25F-4FF1-B4E7-BDD0F0AF5DC2}"/>
    <dgm:cxn modelId="{FE8DF769-4C2D-42FE-BE97-FBFE61153D3D}" srcId="{20EBF471-D539-4BAD-9023-210D547D0524}" destId="{A0B337C4-7E8F-4EC9-8389-01E7D41CCCD8}" srcOrd="2" destOrd="0" parTransId="{E15F21E2-B6C7-4B7A-A873-BC616045C66D}" sibTransId="{CE4AD944-C334-4F9F-A081-64956B29E780}"/>
    <dgm:cxn modelId="{6E48C54A-006A-433C-AE32-2AFEC9D1AAF2}" type="presOf" srcId="{B343DE2B-81AB-44AC-AD00-3CB67D047AAC}" destId="{3F0CD8F3-379B-4E8F-AA69-5701302EA37A}" srcOrd="1" destOrd="1" presId="urn:microsoft.com/office/officeart/2005/8/layout/vList4"/>
    <dgm:cxn modelId="{3804256B-AF9F-40DB-8795-74DCB7A397FA}" type="presOf" srcId="{D066F664-B23A-4821-9D71-E4FD912C07F0}" destId="{93CE88E1-0CAE-4389-87BF-2634D1BD59A7}" srcOrd="0" destOrd="0" presId="urn:microsoft.com/office/officeart/2005/8/layout/vList4"/>
    <dgm:cxn modelId="{7EE6BF6C-0B16-4B8B-A62A-CC66DFF1FC2D}" type="presOf" srcId="{080EF113-CE60-4DE8-A7E5-755859B7E5B3}" destId="{E1A47FCD-8889-41F6-B9C2-BB49F9632864}" srcOrd="1" destOrd="4" presId="urn:microsoft.com/office/officeart/2005/8/layout/vList4"/>
    <dgm:cxn modelId="{F36BC06F-6ABB-467C-9683-4D15A45B3899}" type="presOf" srcId="{E063B19F-7401-4BE0-A9F1-F521807AC2EC}" destId="{708F4C7F-7450-4562-91B2-87F33F463C95}" srcOrd="0" destOrd="3" presId="urn:microsoft.com/office/officeart/2005/8/layout/vList4"/>
    <dgm:cxn modelId="{519CEF70-6FC9-4780-9E14-99386B261D2B}" srcId="{CC33F152-9954-494A-BECE-398A49FFA23F}" destId="{20EBF471-D539-4BAD-9023-210D547D0524}" srcOrd="4" destOrd="0" parTransId="{26B28196-3B06-4528-95BE-608AB7F4DE2C}" sibTransId="{154FE361-16CD-40AA-908E-CA3C3919BF7F}"/>
    <dgm:cxn modelId="{03B39879-7825-4BC9-A5D9-06819BB50B01}" type="presOf" srcId="{1F69F066-4EFA-4995-AAA8-0E6D18EEF472}" destId="{B98070C6-895B-40C5-9518-2A902082FECF}" srcOrd="0" destOrd="2" presId="urn:microsoft.com/office/officeart/2005/8/layout/vList4"/>
    <dgm:cxn modelId="{6011C359-FE3B-42E1-9C0F-CEE6D6D9F024}" srcId="{50247593-781F-4211-90B1-DFE8AB1FC404}" destId="{DF7F66D3-D7CE-4EEE-8BA8-3D7B23836B99}" srcOrd="1" destOrd="0" parTransId="{D1AC38CE-7516-4138-8F92-D852EBA9871C}" sibTransId="{2D0E6B2D-D31D-4FF7-8E18-8295196F1C94}"/>
    <dgm:cxn modelId="{A735F681-70CC-4137-9374-704CEE2110F5}" type="presOf" srcId="{D066F664-B23A-4821-9D71-E4FD912C07F0}" destId="{77FAA8FD-7E7F-4720-B9A8-BCFDF81BE335}" srcOrd="1" destOrd="0" presId="urn:microsoft.com/office/officeart/2005/8/layout/vList4"/>
    <dgm:cxn modelId="{C5401682-47DC-4CF8-9FD3-43F3C2B37A0A}" srcId="{CC33F152-9954-494A-BECE-398A49FFA23F}" destId="{010A3022-8091-4134-8913-69AF1AF5A9AD}" srcOrd="0" destOrd="0" parTransId="{72405917-21F1-4C51-BBCF-8B8FAB2256DC}" sibTransId="{CC4FA78B-1638-4B5E-B168-8A8EDDBD1C0B}"/>
    <dgm:cxn modelId="{043AA085-6243-48DC-BB39-9C3276EF8CB1}" type="presOf" srcId="{50247593-781F-4211-90B1-DFE8AB1FC404}" destId="{3F0CD8F3-379B-4E8F-AA69-5701302EA37A}" srcOrd="1" destOrd="0" presId="urn:microsoft.com/office/officeart/2005/8/layout/vList4"/>
    <dgm:cxn modelId="{5B0A8286-F87B-46E7-885B-0DA53D27DDC3}" srcId="{50247593-781F-4211-90B1-DFE8AB1FC404}" destId="{E063B19F-7401-4BE0-A9F1-F521807AC2EC}" srcOrd="2" destOrd="0" parTransId="{7E638EE8-24DB-4200-9AC3-30311B7E1FB2}" sibTransId="{493106CE-66D4-4448-A751-D0ACC25AB305}"/>
    <dgm:cxn modelId="{C6B0C48A-6897-4712-9561-8A8FA867E3B4}" type="presOf" srcId="{1F69F066-4EFA-4995-AAA8-0E6D18EEF472}" destId="{E9CA5840-93F7-4747-8FA4-105DFFCC35F6}" srcOrd="1" destOrd="2" presId="urn:microsoft.com/office/officeart/2005/8/layout/vList4"/>
    <dgm:cxn modelId="{402CBA8B-AB64-4BC7-B528-E6AF6364E0AF}" srcId="{C5C6AB89-A22B-453A-A52D-ED940C268092}" destId="{4EDEC4FA-4F96-43A3-82B9-7601D67588AD}" srcOrd="1" destOrd="0" parTransId="{26CCD22D-BCD6-4505-A68E-8E73997551D5}" sibTransId="{B817F5ED-71FA-46B2-8B37-5305B7A9BF3F}"/>
    <dgm:cxn modelId="{1D4EA98D-65BF-48B7-976D-D225BC6360C5}" type="presOf" srcId="{F78AF8DF-BE56-47A3-B5AF-EEDEC9624913}" destId="{66AE1110-9357-448F-B10B-DE4C334A3B6A}" srcOrd="0" destOrd="1" presId="urn:microsoft.com/office/officeart/2005/8/layout/vList4"/>
    <dgm:cxn modelId="{9E6B1E91-A4B7-4DEE-B306-719443037DE8}" type="presOf" srcId="{DF7F66D3-D7CE-4EEE-8BA8-3D7B23836B99}" destId="{3F0CD8F3-379B-4E8F-AA69-5701302EA37A}" srcOrd="1" destOrd="2" presId="urn:microsoft.com/office/officeart/2005/8/layout/vList4"/>
    <dgm:cxn modelId="{7F036192-3C32-4A9B-9910-1B0F6906D3FA}" type="presOf" srcId="{4EDEC4FA-4F96-43A3-82B9-7601D67588AD}" destId="{66AE1110-9357-448F-B10B-DE4C334A3B6A}" srcOrd="0" destOrd="2" presId="urn:microsoft.com/office/officeart/2005/8/layout/vList4"/>
    <dgm:cxn modelId="{AEFFAA99-1D71-4E67-B591-3B3F3AA236B6}" type="presOf" srcId="{CC33F152-9954-494A-BECE-398A49FFA23F}" destId="{D3CB5251-ADE2-4976-A5F8-3E004CE49283}" srcOrd="0" destOrd="0" presId="urn:microsoft.com/office/officeart/2005/8/layout/vList4"/>
    <dgm:cxn modelId="{AA68D199-5F6B-4347-A5FE-461630DBABA6}" srcId="{010A3022-8091-4134-8913-69AF1AF5A9AD}" destId="{F6FE4FAC-528E-4B49-A8E5-86C0C430B6C6}" srcOrd="2" destOrd="0" parTransId="{CDC778BB-B33C-4DA3-A906-7FFE24FD5A28}" sibTransId="{FA4352BD-AB12-4D35-836A-56D73F08274F}"/>
    <dgm:cxn modelId="{A39A419E-EB08-4FD6-B0B3-98E17CD4179A}" type="presOf" srcId="{010A3022-8091-4134-8913-69AF1AF5A9AD}" destId="{9DB8887B-11A0-4F9D-BC98-4457A3EE9C8E}" srcOrd="1" destOrd="0" presId="urn:microsoft.com/office/officeart/2005/8/layout/vList4"/>
    <dgm:cxn modelId="{DD325AA0-B37A-496F-ADD1-8F97351F89F2}" srcId="{D066F664-B23A-4821-9D71-E4FD912C07F0}" destId="{4E1ED294-FE31-489B-9198-63CD5D7CEBA7}" srcOrd="0" destOrd="0" parTransId="{FA9F3734-E8F7-4214-BAD6-E3C0CE367E24}" sibTransId="{3BB31BB9-E849-40D0-9097-368A58A63878}"/>
    <dgm:cxn modelId="{6B9314A1-E589-4C4B-905F-AAF3FC8AB4F4}" type="presOf" srcId="{0C2EC70A-7A13-4F91-9DBA-3CAE10CEF240}" destId="{E37331DE-1A61-4A8D-A77B-B8804E1B494B}" srcOrd="0" destOrd="2" presId="urn:microsoft.com/office/officeart/2005/8/layout/vList4"/>
    <dgm:cxn modelId="{BA00C5A6-3FC0-449C-A8B5-600CFD580010}" type="presOf" srcId="{C693729F-646C-4C9C-A00E-580A10C6A6F0}" destId="{66AE1110-9357-448F-B10B-DE4C334A3B6A}" srcOrd="0" destOrd="3" presId="urn:microsoft.com/office/officeart/2005/8/layout/vList4"/>
    <dgm:cxn modelId="{80F4EBB1-8513-4229-B8D8-3957BB86FCAE}" type="presOf" srcId="{B343DE2B-81AB-44AC-AD00-3CB67D047AAC}" destId="{708F4C7F-7450-4562-91B2-87F33F463C95}" srcOrd="0" destOrd="1" presId="urn:microsoft.com/office/officeart/2005/8/layout/vList4"/>
    <dgm:cxn modelId="{290368B6-4E1A-4087-9EE6-457E19189F5E}" type="presOf" srcId="{E01BE5E9-A581-457C-ADA1-1F415FD26730}" destId="{708F4C7F-7450-4562-91B2-87F33F463C95}" srcOrd="0" destOrd="4" presId="urn:microsoft.com/office/officeart/2005/8/layout/vList4"/>
    <dgm:cxn modelId="{1DAEFCB7-BA8A-42D0-B8B3-09F6D3CBA965}" type="presOf" srcId="{26E0D1D2-D6E3-4722-AE58-2B7C7D6D11B6}" destId="{3F0CD8F3-379B-4E8F-AA69-5701302EA37A}" srcOrd="1" destOrd="5" presId="urn:microsoft.com/office/officeart/2005/8/layout/vList4"/>
    <dgm:cxn modelId="{DBC773BA-C49D-4071-9623-59AF9356ADBF}" srcId="{D066F664-B23A-4821-9D71-E4FD912C07F0}" destId="{4CB3CBBD-C012-4341-8B30-310ACD01BFDD}" srcOrd="2" destOrd="0" parTransId="{EADDCA09-15C4-46E5-8750-809444D5F7F2}" sibTransId="{C619568B-D3BD-4609-98A6-AD438D557D24}"/>
    <dgm:cxn modelId="{27A206BF-8CAC-465E-AE2D-65862C635774}" type="presOf" srcId="{080EF113-CE60-4DE8-A7E5-755859B7E5B3}" destId="{66AE1110-9357-448F-B10B-DE4C334A3B6A}" srcOrd="0" destOrd="4" presId="urn:microsoft.com/office/officeart/2005/8/layout/vList4"/>
    <dgm:cxn modelId="{B4A67AC4-889F-4C74-BC0F-157FC3CA7496}" type="presOf" srcId="{4E1ED294-FE31-489B-9198-63CD5D7CEBA7}" destId="{93CE88E1-0CAE-4389-87BF-2634D1BD59A7}" srcOrd="0" destOrd="1" presId="urn:microsoft.com/office/officeart/2005/8/layout/vList4"/>
    <dgm:cxn modelId="{199EA5C6-2491-4C60-8588-4A116BB67A9B}" type="presOf" srcId="{4E1ED294-FE31-489B-9198-63CD5D7CEBA7}" destId="{77FAA8FD-7E7F-4720-B9A8-BCFDF81BE335}" srcOrd="1" destOrd="1" presId="urn:microsoft.com/office/officeart/2005/8/layout/vList4"/>
    <dgm:cxn modelId="{AF79BEC6-138C-4841-A1C6-CBCCBBC20E06}" type="presOf" srcId="{50247593-781F-4211-90B1-DFE8AB1FC404}" destId="{708F4C7F-7450-4562-91B2-87F33F463C95}" srcOrd="0" destOrd="0" presId="urn:microsoft.com/office/officeart/2005/8/layout/vList4"/>
    <dgm:cxn modelId="{C8702BC8-9836-4011-A4C2-FBF81B81E7A8}" type="presOf" srcId="{DF7F66D3-D7CE-4EEE-8BA8-3D7B23836B99}" destId="{708F4C7F-7450-4562-91B2-87F33F463C95}" srcOrd="0" destOrd="2" presId="urn:microsoft.com/office/officeart/2005/8/layout/vList4"/>
    <dgm:cxn modelId="{9BD463C8-F829-415C-A208-20926DCADBF0}" srcId="{CC33F152-9954-494A-BECE-398A49FFA23F}" destId="{D066F664-B23A-4821-9D71-E4FD912C07F0}" srcOrd="3" destOrd="0" parTransId="{6F0EAF1F-01D4-4F15-BB2A-475E04226002}" sibTransId="{546C5587-044C-429E-953F-11D4496DF0FB}"/>
    <dgm:cxn modelId="{7A0836D1-18C1-4BC6-A902-8D428FA4CB46}" type="presOf" srcId="{C5C6AB89-A22B-453A-A52D-ED940C268092}" destId="{66AE1110-9357-448F-B10B-DE4C334A3B6A}" srcOrd="0" destOrd="0" presId="urn:microsoft.com/office/officeart/2005/8/layout/vList4"/>
    <dgm:cxn modelId="{EA5E06D7-0683-4391-B16A-41D3086BFB51}" type="presOf" srcId="{F6FE4FAC-528E-4B49-A8E5-86C0C430B6C6}" destId="{E37331DE-1A61-4A8D-A77B-B8804E1B494B}" srcOrd="0" destOrd="3" presId="urn:microsoft.com/office/officeart/2005/8/layout/vList4"/>
    <dgm:cxn modelId="{3B1CA3D7-EFD7-419B-A4A1-570C9E6D6FC7}" type="presOf" srcId="{4CB3CBBD-C012-4341-8B30-310ACD01BFDD}" destId="{93CE88E1-0CAE-4389-87BF-2634D1BD59A7}" srcOrd="0" destOrd="3" presId="urn:microsoft.com/office/officeart/2005/8/layout/vList4"/>
    <dgm:cxn modelId="{048F4FD8-5892-46C8-AF76-AA97D8DC6FEF}" type="presOf" srcId="{F78AF8DF-BE56-47A3-B5AF-EEDEC9624913}" destId="{E1A47FCD-8889-41F6-B9C2-BB49F9632864}" srcOrd="1" destOrd="1" presId="urn:microsoft.com/office/officeart/2005/8/layout/vList4"/>
    <dgm:cxn modelId="{621366DB-0754-4D39-945D-BC51420C4D4F}" srcId="{C5C6AB89-A22B-453A-A52D-ED940C268092}" destId="{080EF113-CE60-4DE8-A7E5-755859B7E5B3}" srcOrd="3" destOrd="0" parTransId="{8781E56E-3C35-4534-9FA8-A1ABE7B53EA3}" sibTransId="{5855D432-275F-4516-AC14-9B544AB6D067}"/>
    <dgm:cxn modelId="{F4195FDD-89F7-402D-ACDF-A6D92CCF8DF7}" srcId="{20EBF471-D539-4BAD-9023-210D547D0524}" destId="{58440635-D029-4F51-9B6A-AEA087ED1028}" srcOrd="0" destOrd="0" parTransId="{A7F5DB18-A015-4735-8050-FA85C8AFBF2E}" sibTransId="{1AC9283D-5899-4872-981E-3986DD5ACAE6}"/>
    <dgm:cxn modelId="{A3EBF8E4-2E3F-41D5-8763-AB2D14F856BF}" srcId="{010A3022-8091-4134-8913-69AF1AF5A9AD}" destId="{0C2EC70A-7A13-4F91-9DBA-3CAE10CEF240}" srcOrd="1" destOrd="0" parTransId="{325C5603-5294-43CF-AE4E-D180DEBC9EE4}" sibTransId="{A487F6E2-0DD7-49EA-A6DC-780DAC792026}"/>
    <dgm:cxn modelId="{DF2DE5E6-1B3E-4421-80CC-C44C0A6EC7ED}" type="presOf" srcId="{C5C6AB89-A22B-453A-A52D-ED940C268092}" destId="{E1A47FCD-8889-41F6-B9C2-BB49F9632864}" srcOrd="1" destOrd="0" presId="urn:microsoft.com/office/officeart/2005/8/layout/vList4"/>
    <dgm:cxn modelId="{ADF973E7-E6F0-4843-AA9C-3A58A86F5F94}" srcId="{010A3022-8091-4134-8913-69AF1AF5A9AD}" destId="{B776F077-5F92-4EA5-ACDE-645D4C95487A}" srcOrd="0" destOrd="0" parTransId="{8FB11DD3-490C-4C1D-AC19-1C1877343E78}" sibTransId="{D77C95E9-5273-463E-A5CE-9A66296DE046}"/>
    <dgm:cxn modelId="{035D5EF3-B845-45F9-B222-73DD3129A396}" type="presOf" srcId="{F6FE4FAC-528E-4B49-A8E5-86C0C430B6C6}" destId="{9DB8887B-11A0-4F9D-BC98-4457A3EE9C8E}" srcOrd="1" destOrd="3" presId="urn:microsoft.com/office/officeart/2005/8/layout/vList4"/>
    <dgm:cxn modelId="{FB1E20F7-E29A-4703-A3DA-C85ECCC5E38C}" srcId="{C5C6AB89-A22B-453A-A52D-ED940C268092}" destId="{C693729F-646C-4C9C-A00E-580A10C6A6F0}" srcOrd="2" destOrd="0" parTransId="{2EBB0CC0-E705-45D4-8F92-AF3F9D93F57A}" sibTransId="{6F6D3724-CB36-40EC-B2BF-C3FDE01AC817}"/>
    <dgm:cxn modelId="{AB271FF8-A464-4705-9F84-F2C4FA870839}" type="presOf" srcId="{26E0D1D2-D6E3-4722-AE58-2B7C7D6D11B6}" destId="{708F4C7F-7450-4562-91B2-87F33F463C95}" srcOrd="0" destOrd="5" presId="urn:microsoft.com/office/officeart/2005/8/layout/vList4"/>
    <dgm:cxn modelId="{10695733-F361-4268-9ACD-D4244CD70B0C}" type="presParOf" srcId="{D3CB5251-ADE2-4976-A5F8-3E004CE49283}" destId="{DB4D4F2F-B265-41EF-AABB-D6B2DE3C616E}" srcOrd="0" destOrd="0" presId="urn:microsoft.com/office/officeart/2005/8/layout/vList4"/>
    <dgm:cxn modelId="{57E08F5F-098A-46E7-893E-C049FC93B6D9}" type="presParOf" srcId="{DB4D4F2F-B265-41EF-AABB-D6B2DE3C616E}" destId="{E37331DE-1A61-4A8D-A77B-B8804E1B494B}" srcOrd="0" destOrd="0" presId="urn:microsoft.com/office/officeart/2005/8/layout/vList4"/>
    <dgm:cxn modelId="{8D95C776-2179-48EB-B822-885B3BA97285}" type="presParOf" srcId="{DB4D4F2F-B265-41EF-AABB-D6B2DE3C616E}" destId="{FE796DF2-2EBF-442A-94DB-6DB1435F744C}" srcOrd="1" destOrd="0" presId="urn:microsoft.com/office/officeart/2005/8/layout/vList4"/>
    <dgm:cxn modelId="{EECAE5B0-9336-4B32-A170-C8D1C002903C}" type="presParOf" srcId="{DB4D4F2F-B265-41EF-AABB-D6B2DE3C616E}" destId="{9DB8887B-11A0-4F9D-BC98-4457A3EE9C8E}" srcOrd="2" destOrd="0" presId="urn:microsoft.com/office/officeart/2005/8/layout/vList4"/>
    <dgm:cxn modelId="{1C792E6E-4024-4EC1-9A1B-FAD2E8884C1F}" type="presParOf" srcId="{D3CB5251-ADE2-4976-A5F8-3E004CE49283}" destId="{178CA252-D041-4C5E-BC5C-AC1F49830E30}" srcOrd="1" destOrd="0" presId="urn:microsoft.com/office/officeart/2005/8/layout/vList4"/>
    <dgm:cxn modelId="{DFC72AA3-A11A-4033-8524-A68D85210311}" type="presParOf" srcId="{D3CB5251-ADE2-4976-A5F8-3E004CE49283}" destId="{19CEE155-29E4-46A9-94BA-6E8BBC1D3F28}" srcOrd="2" destOrd="0" presId="urn:microsoft.com/office/officeart/2005/8/layout/vList4"/>
    <dgm:cxn modelId="{8BE45671-BAEF-415F-B842-B01A584B84F9}" type="presParOf" srcId="{19CEE155-29E4-46A9-94BA-6E8BBC1D3F28}" destId="{708F4C7F-7450-4562-91B2-87F33F463C95}" srcOrd="0" destOrd="0" presId="urn:microsoft.com/office/officeart/2005/8/layout/vList4"/>
    <dgm:cxn modelId="{A49E78B7-F646-41C8-B4FC-09C2806589A3}" type="presParOf" srcId="{19CEE155-29E4-46A9-94BA-6E8BBC1D3F28}" destId="{D1180404-4FFB-40B2-ACEE-B0F7243A25EA}" srcOrd="1" destOrd="0" presId="urn:microsoft.com/office/officeart/2005/8/layout/vList4"/>
    <dgm:cxn modelId="{40EEEBBB-EF87-47CD-9D27-137B42558A6E}" type="presParOf" srcId="{19CEE155-29E4-46A9-94BA-6E8BBC1D3F28}" destId="{3F0CD8F3-379B-4E8F-AA69-5701302EA37A}" srcOrd="2" destOrd="0" presId="urn:microsoft.com/office/officeart/2005/8/layout/vList4"/>
    <dgm:cxn modelId="{A975A2A3-EF13-4484-9528-03B154BC02B4}" type="presParOf" srcId="{D3CB5251-ADE2-4976-A5F8-3E004CE49283}" destId="{89114BA4-4043-464E-8407-59C0CA4B1DC8}" srcOrd="3" destOrd="0" presId="urn:microsoft.com/office/officeart/2005/8/layout/vList4"/>
    <dgm:cxn modelId="{5DB04CA5-2E79-4809-A0C7-57F75407C976}" type="presParOf" srcId="{D3CB5251-ADE2-4976-A5F8-3E004CE49283}" destId="{967ED68A-9BE7-440E-81B1-1A8C8E60B9E8}" srcOrd="4" destOrd="0" presId="urn:microsoft.com/office/officeart/2005/8/layout/vList4"/>
    <dgm:cxn modelId="{589D6A18-96F1-4B2F-A37C-CE95B3D9EE27}" type="presParOf" srcId="{967ED68A-9BE7-440E-81B1-1A8C8E60B9E8}" destId="{66AE1110-9357-448F-B10B-DE4C334A3B6A}" srcOrd="0" destOrd="0" presId="urn:microsoft.com/office/officeart/2005/8/layout/vList4"/>
    <dgm:cxn modelId="{DBCB7649-9BFC-42FA-A6A8-11BA5ADBAE52}" type="presParOf" srcId="{967ED68A-9BE7-440E-81B1-1A8C8E60B9E8}" destId="{A73AA218-9A78-4F48-9849-9A6AB8092B33}" srcOrd="1" destOrd="0" presId="urn:microsoft.com/office/officeart/2005/8/layout/vList4"/>
    <dgm:cxn modelId="{F0203DEE-ADF4-4244-8534-3B79490EFBB0}" type="presParOf" srcId="{967ED68A-9BE7-440E-81B1-1A8C8E60B9E8}" destId="{E1A47FCD-8889-41F6-B9C2-BB49F9632864}" srcOrd="2" destOrd="0" presId="urn:microsoft.com/office/officeart/2005/8/layout/vList4"/>
    <dgm:cxn modelId="{A0A45015-5898-4BD2-9ACE-785974533D4C}" type="presParOf" srcId="{D3CB5251-ADE2-4976-A5F8-3E004CE49283}" destId="{F5AB52F6-235C-42E3-B3E8-AEA9A701194A}" srcOrd="5" destOrd="0" presId="urn:microsoft.com/office/officeart/2005/8/layout/vList4"/>
    <dgm:cxn modelId="{C4E46E85-1EB5-4EF3-ADBD-102D16C103FB}" type="presParOf" srcId="{D3CB5251-ADE2-4976-A5F8-3E004CE49283}" destId="{36758834-0BB6-4386-8304-1467A459B627}" srcOrd="6" destOrd="0" presId="urn:microsoft.com/office/officeart/2005/8/layout/vList4"/>
    <dgm:cxn modelId="{B335A77C-F299-41E2-91F5-C675E167CDE5}" type="presParOf" srcId="{36758834-0BB6-4386-8304-1467A459B627}" destId="{93CE88E1-0CAE-4389-87BF-2634D1BD59A7}" srcOrd="0" destOrd="0" presId="urn:microsoft.com/office/officeart/2005/8/layout/vList4"/>
    <dgm:cxn modelId="{631C82A3-7A21-45C2-BDBE-8F24C1E1DAEB}" type="presParOf" srcId="{36758834-0BB6-4386-8304-1467A459B627}" destId="{E5303B30-6BDD-4BA8-9823-E741C60871AD}" srcOrd="1" destOrd="0" presId="urn:microsoft.com/office/officeart/2005/8/layout/vList4"/>
    <dgm:cxn modelId="{D95A2934-57F3-47FD-9AE6-0D929E1822CF}" type="presParOf" srcId="{36758834-0BB6-4386-8304-1467A459B627}" destId="{77FAA8FD-7E7F-4720-B9A8-BCFDF81BE335}" srcOrd="2" destOrd="0" presId="urn:microsoft.com/office/officeart/2005/8/layout/vList4"/>
    <dgm:cxn modelId="{3C80BECC-4962-4367-B03D-DC5466DCC933}" type="presParOf" srcId="{D3CB5251-ADE2-4976-A5F8-3E004CE49283}" destId="{65B5D044-FE01-4BEB-94E8-E9148672AAD1}" srcOrd="7" destOrd="0" presId="urn:microsoft.com/office/officeart/2005/8/layout/vList4"/>
    <dgm:cxn modelId="{3EB56196-C59B-4A7F-8225-B1AF83AB5563}" type="presParOf" srcId="{D3CB5251-ADE2-4976-A5F8-3E004CE49283}" destId="{67F8C6E4-ACDE-47B3-B58A-31A395105D72}" srcOrd="8" destOrd="0" presId="urn:microsoft.com/office/officeart/2005/8/layout/vList4"/>
    <dgm:cxn modelId="{ADE713DD-8C8D-46C9-9DB8-3CB62A886417}" type="presParOf" srcId="{67F8C6E4-ACDE-47B3-B58A-31A395105D72}" destId="{B98070C6-895B-40C5-9518-2A902082FECF}" srcOrd="0" destOrd="0" presId="urn:microsoft.com/office/officeart/2005/8/layout/vList4"/>
    <dgm:cxn modelId="{430909E1-D87C-490E-8724-2F14E7DC6834}" type="presParOf" srcId="{67F8C6E4-ACDE-47B3-B58A-31A395105D72}" destId="{61DF3203-2594-42BA-A042-1B38E735260F}" srcOrd="1" destOrd="0" presId="urn:microsoft.com/office/officeart/2005/8/layout/vList4"/>
    <dgm:cxn modelId="{2C6F32C3-2798-4997-AE83-C92D07547BBB}" type="presParOf" srcId="{67F8C6E4-ACDE-47B3-B58A-31A395105D72}" destId="{E9CA5840-93F7-4747-8FA4-105DFFCC35F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7780A-0D6F-406B-8D40-A5EFB3CC90E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5A98F5D-7333-4FDF-B340-1C8A7D02C9DF}">
      <dgm:prSet phldrT="[Text]"/>
      <dgm:spPr>
        <a:solidFill>
          <a:schemeClr val="accent2"/>
        </a:solidFill>
        <a:effectLst>
          <a:outerShdw blurRad="50800" dist="38100" dir="2700000" algn="tl" rotWithShape="0">
            <a:prstClr val="black">
              <a:alpha val="40000"/>
            </a:prstClr>
          </a:outerShdw>
        </a:effectLst>
      </dgm:spPr>
      <dgm:t>
        <a:bodyPr/>
        <a:lstStyle/>
        <a:p>
          <a:r>
            <a:rPr lang="en-US" b="1" dirty="0">
              <a:solidFill>
                <a:schemeClr val="bg1"/>
              </a:solidFill>
            </a:rPr>
            <a:t>Interview</a:t>
          </a:r>
        </a:p>
      </dgm:t>
    </dgm:pt>
    <dgm:pt modelId="{B1470BCC-0258-4140-9877-026401CF3F4E}" type="parTrans" cxnId="{495568B7-7624-4655-B1B6-E66BC3548AF3}">
      <dgm:prSet/>
      <dgm:spPr/>
      <dgm:t>
        <a:bodyPr/>
        <a:lstStyle/>
        <a:p>
          <a:endParaRPr lang="en-US"/>
        </a:p>
      </dgm:t>
    </dgm:pt>
    <dgm:pt modelId="{8EC3B55C-5297-41AA-9176-2F8A21C557CD}" type="sibTrans" cxnId="{495568B7-7624-4655-B1B6-E66BC3548AF3}">
      <dgm:prSet/>
      <dgm:spPr/>
      <dgm:t>
        <a:bodyPr/>
        <a:lstStyle/>
        <a:p>
          <a:endParaRPr lang="en-US"/>
        </a:p>
      </dgm:t>
    </dgm:pt>
    <dgm:pt modelId="{EDAE19FD-91F7-4BC8-8DA5-C062CBC90EA2}">
      <dgm:prSet phldrT="[Text]"/>
      <dgm:spPr>
        <a:solidFill>
          <a:schemeClr val="accent2"/>
        </a:solidFill>
        <a:effectLst>
          <a:outerShdw blurRad="50800" dist="38100" dir="2700000" algn="tl" rotWithShape="0">
            <a:prstClr val="black">
              <a:alpha val="40000"/>
            </a:prstClr>
          </a:outerShdw>
        </a:effectLst>
      </dgm:spPr>
      <dgm:t>
        <a:bodyPr/>
        <a:lstStyle/>
        <a:p>
          <a:r>
            <a:rPr lang="en-US" dirty="0">
              <a:solidFill>
                <a:schemeClr val="bg1"/>
              </a:solidFill>
            </a:rPr>
            <a:t>This Firm is usually a family owned, sole-proprietorship or just getting off the ground. Stick to basics. </a:t>
          </a:r>
        </a:p>
      </dgm:t>
    </dgm:pt>
    <dgm:pt modelId="{984E6E61-6514-4325-987A-2A17E37CE0D5}" type="parTrans" cxnId="{77CAD0C5-8369-42A0-AB5C-3E6E6D5CCCC6}">
      <dgm:prSet/>
      <dgm:spPr/>
      <dgm:t>
        <a:bodyPr/>
        <a:lstStyle/>
        <a:p>
          <a:endParaRPr lang="en-US"/>
        </a:p>
      </dgm:t>
    </dgm:pt>
    <dgm:pt modelId="{BE720C8A-064E-4C69-BBF6-13FD06538A5D}" type="sibTrans" cxnId="{77CAD0C5-8369-42A0-AB5C-3E6E6D5CCCC6}">
      <dgm:prSet/>
      <dgm:spPr/>
      <dgm:t>
        <a:bodyPr/>
        <a:lstStyle/>
        <a:p>
          <a:endParaRPr lang="en-US"/>
        </a:p>
      </dgm:t>
    </dgm:pt>
    <dgm:pt modelId="{B59C491F-B8EF-45B5-BC12-EAE5E23C1DE2}">
      <dgm:prSet phldrT="[Text]"/>
      <dgm:spPr>
        <a:solidFill>
          <a:schemeClr val="accent2"/>
        </a:solidFill>
        <a:effectLst>
          <a:outerShdw blurRad="50800" dist="38100" dir="2700000" algn="tl" rotWithShape="0">
            <a:prstClr val="black">
              <a:alpha val="40000"/>
            </a:prstClr>
          </a:outerShdw>
        </a:effectLst>
      </dgm:spPr>
      <dgm:t>
        <a:bodyPr/>
        <a:lstStyle/>
        <a:p>
          <a:r>
            <a:rPr lang="en-US" dirty="0">
              <a:solidFill>
                <a:schemeClr val="bg1"/>
              </a:solidFill>
            </a:rPr>
            <a:t>Ask about billing &amp; time tracking – if they don’t track time, let it go. Discuss fixed fee invoicing.</a:t>
          </a:r>
        </a:p>
      </dgm:t>
    </dgm:pt>
    <dgm:pt modelId="{625CA26D-25EA-43BC-A55E-1D813D39C68F}" type="parTrans" cxnId="{F5DCE2F3-C470-4794-8515-6C2E67AC4FB6}">
      <dgm:prSet/>
      <dgm:spPr/>
      <dgm:t>
        <a:bodyPr/>
        <a:lstStyle/>
        <a:p>
          <a:endParaRPr lang="en-US"/>
        </a:p>
      </dgm:t>
    </dgm:pt>
    <dgm:pt modelId="{1892BE31-891B-4427-BFBA-959105A3BBC0}" type="sibTrans" cxnId="{F5DCE2F3-C470-4794-8515-6C2E67AC4FB6}">
      <dgm:prSet/>
      <dgm:spPr/>
      <dgm:t>
        <a:bodyPr/>
        <a:lstStyle/>
        <a:p>
          <a:endParaRPr lang="en-US"/>
        </a:p>
      </dgm:t>
    </dgm:pt>
    <dgm:pt modelId="{7EA12E8B-8944-4DE0-9943-D85963AAA107}">
      <dgm:prSet phldrT="[Text]"/>
      <dgm:spPr>
        <a:solidFill>
          <a:schemeClr val="accent6"/>
        </a:solidFill>
        <a:effectLst>
          <a:outerShdw blurRad="50800" dist="38100" dir="2700000" algn="tl" rotWithShape="0">
            <a:prstClr val="black">
              <a:alpha val="40000"/>
            </a:prstClr>
          </a:outerShdw>
        </a:effectLst>
      </dgm:spPr>
      <dgm:t>
        <a:bodyPr/>
        <a:lstStyle/>
        <a:p>
          <a:r>
            <a:rPr lang="en-US" sz="1200" b="1" dirty="0">
              <a:solidFill>
                <a:schemeClr val="bg1"/>
              </a:solidFill>
            </a:rPr>
            <a:t>Opening Script, Screen Share &amp; Overview </a:t>
          </a:r>
        </a:p>
      </dgm:t>
    </dgm:pt>
    <dgm:pt modelId="{6AE25BA8-22C7-4FC1-B703-71FBA81AFAA4}" type="parTrans" cxnId="{6A7E17F3-8E42-45D0-A3E5-B370E3556975}">
      <dgm:prSet/>
      <dgm:spPr/>
      <dgm:t>
        <a:bodyPr/>
        <a:lstStyle/>
        <a:p>
          <a:endParaRPr lang="en-US"/>
        </a:p>
      </dgm:t>
    </dgm:pt>
    <dgm:pt modelId="{18C28ED1-5BF2-4941-90AD-EF3A3A88369B}" type="sibTrans" cxnId="{6A7E17F3-8E42-45D0-A3E5-B370E3556975}">
      <dgm:prSet/>
      <dgm:spPr/>
      <dgm:t>
        <a:bodyPr/>
        <a:lstStyle/>
        <a:p>
          <a:endParaRPr lang="en-US"/>
        </a:p>
      </dgm:t>
    </dgm:pt>
    <dgm:pt modelId="{62F47F09-F45C-4CE1-A8A8-826FD87F7C6E}">
      <dgm:prSet phldrT="[Text]" custT="1"/>
      <dgm:spPr>
        <a:solidFill>
          <a:schemeClr val="accent6"/>
        </a:solidFill>
        <a:effectLst>
          <a:outerShdw blurRad="50800" dist="38100" dir="2700000" algn="tl" rotWithShape="0">
            <a:prstClr val="black">
              <a:alpha val="40000"/>
            </a:prstClr>
          </a:outerShdw>
        </a:effectLst>
      </dgm:spPr>
      <dgm:t>
        <a:bodyPr/>
        <a:lstStyle/>
        <a:p>
          <a:r>
            <a:rPr lang="en-US" sz="900" dirty="0">
              <a:solidFill>
                <a:schemeClr val="bg1"/>
              </a:solidFill>
            </a:rPr>
            <a:t>Emphasize simple task tracking and quick access, they do a lot of work is short time frames, long processes are a negative and should be avoided. </a:t>
          </a:r>
        </a:p>
      </dgm:t>
    </dgm:pt>
    <dgm:pt modelId="{DD019380-E354-4AEA-8940-F4FEA56E3B86}" type="parTrans" cxnId="{3332E430-1FD5-4816-BF9E-B74EBA7F7E53}">
      <dgm:prSet/>
      <dgm:spPr/>
      <dgm:t>
        <a:bodyPr/>
        <a:lstStyle/>
        <a:p>
          <a:endParaRPr lang="en-US"/>
        </a:p>
      </dgm:t>
    </dgm:pt>
    <dgm:pt modelId="{F639C78B-ACE9-4F94-AF77-3EB5D57AEF22}" type="sibTrans" cxnId="{3332E430-1FD5-4816-BF9E-B74EBA7F7E53}">
      <dgm:prSet/>
      <dgm:spPr/>
      <dgm:t>
        <a:bodyPr/>
        <a:lstStyle/>
        <a:p>
          <a:endParaRPr lang="en-US"/>
        </a:p>
      </dgm:t>
    </dgm:pt>
    <dgm:pt modelId="{BC17FD37-63FF-42BB-84CD-AF196C3E7C63}">
      <dgm:prSet phldrT="[Text]" custT="1"/>
      <dgm:spPr>
        <a:solidFill>
          <a:schemeClr val="accent6"/>
        </a:solidFill>
        <a:effectLst>
          <a:outerShdw blurRad="50800" dist="38100" dir="2700000" algn="tl" rotWithShape="0">
            <a:prstClr val="black">
              <a:alpha val="40000"/>
            </a:prstClr>
          </a:outerShdw>
        </a:effectLst>
      </dgm:spPr>
      <dgm:t>
        <a:bodyPr/>
        <a:lstStyle/>
        <a:p>
          <a:r>
            <a:rPr lang="en-US" sz="900" dirty="0">
              <a:solidFill>
                <a:schemeClr val="bg1"/>
              </a:solidFill>
            </a:rPr>
            <a:t>May not have any software solutions, the small stuff matters as much as the big stuff. (Notes, reminders…)</a:t>
          </a:r>
        </a:p>
      </dgm:t>
    </dgm:pt>
    <dgm:pt modelId="{28EF44B3-F13F-4E2D-8BA8-5A36B3D1C213}" type="parTrans" cxnId="{4AF8BCBF-7328-4A91-A130-149B54D64E50}">
      <dgm:prSet/>
      <dgm:spPr/>
      <dgm:t>
        <a:bodyPr/>
        <a:lstStyle/>
        <a:p>
          <a:endParaRPr lang="en-US"/>
        </a:p>
      </dgm:t>
    </dgm:pt>
    <dgm:pt modelId="{7DB67701-70FC-407D-9E4E-D41A5DCFDDC6}" type="sibTrans" cxnId="{4AF8BCBF-7328-4A91-A130-149B54D64E50}">
      <dgm:prSet/>
      <dgm:spPr/>
      <dgm:t>
        <a:bodyPr/>
        <a:lstStyle/>
        <a:p>
          <a:endParaRPr lang="en-US"/>
        </a:p>
      </dgm:t>
    </dgm:pt>
    <dgm:pt modelId="{10A25819-9A3F-4248-B06A-905F7FDA4C15}">
      <dgm:prSet phldrT="[Text]"/>
      <dgm:spPr>
        <a:solidFill>
          <a:schemeClr val="accent2"/>
        </a:solidFill>
        <a:effectLst>
          <a:outerShdw blurRad="50800" dist="38100" dir="2700000" algn="tl" rotWithShape="0">
            <a:prstClr val="black">
              <a:alpha val="40000"/>
            </a:prstClr>
          </a:outerShdw>
        </a:effectLst>
      </dgm:spPr>
      <dgm:t>
        <a:bodyPr/>
        <a:lstStyle/>
        <a:p>
          <a:r>
            <a:rPr lang="en-US" b="1" dirty="0">
              <a:solidFill>
                <a:schemeClr val="bg1"/>
              </a:solidFill>
            </a:rPr>
            <a:t>Office Size Sections</a:t>
          </a:r>
        </a:p>
      </dgm:t>
    </dgm:pt>
    <dgm:pt modelId="{8D4B31B2-2ADD-4470-9A3E-2329194EC715}" type="parTrans" cxnId="{FA593CD8-EF56-418F-B9D9-57F62B76A70B}">
      <dgm:prSet/>
      <dgm:spPr/>
      <dgm:t>
        <a:bodyPr/>
        <a:lstStyle/>
        <a:p>
          <a:endParaRPr lang="en-US"/>
        </a:p>
      </dgm:t>
    </dgm:pt>
    <dgm:pt modelId="{7C515E81-8441-42DB-AE3A-54C2A94995B5}" type="sibTrans" cxnId="{FA593CD8-EF56-418F-B9D9-57F62B76A70B}">
      <dgm:prSet/>
      <dgm:spPr/>
      <dgm:t>
        <a:bodyPr/>
        <a:lstStyle/>
        <a:p>
          <a:endParaRPr lang="en-US"/>
        </a:p>
      </dgm:t>
    </dgm:pt>
    <dgm:pt modelId="{716B661F-5563-4E4A-B286-96DC7463098E}">
      <dgm:prSet phldrT="[Text]"/>
      <dgm:spPr>
        <a:solidFill>
          <a:schemeClr val="accent2"/>
        </a:solidFill>
        <a:effectLst>
          <a:outerShdw blurRad="50800" dist="38100" dir="2700000" algn="tl" rotWithShape="0">
            <a:prstClr val="black">
              <a:alpha val="40000"/>
            </a:prstClr>
          </a:outerShdw>
        </a:effectLst>
      </dgm:spPr>
      <dgm:t>
        <a:bodyPr/>
        <a:lstStyle/>
        <a:p>
          <a:r>
            <a:rPr lang="en-US" dirty="0">
              <a:solidFill>
                <a:schemeClr val="bg1"/>
              </a:solidFill>
            </a:rPr>
            <a:t>CRM (Contacts Tab, Notes, Email Tools &amp; Outlook)</a:t>
          </a:r>
        </a:p>
      </dgm:t>
    </dgm:pt>
    <dgm:pt modelId="{1FC468BC-F5D3-4CD8-9B67-7C71F5463AFD}" type="parTrans" cxnId="{27B83BD5-850D-4187-9514-FC81ED632751}">
      <dgm:prSet/>
      <dgm:spPr/>
      <dgm:t>
        <a:bodyPr/>
        <a:lstStyle/>
        <a:p>
          <a:endParaRPr lang="en-US"/>
        </a:p>
      </dgm:t>
    </dgm:pt>
    <dgm:pt modelId="{CA7C8B0B-39ED-461E-BEB0-2339734213C3}" type="sibTrans" cxnId="{27B83BD5-850D-4187-9514-FC81ED632751}">
      <dgm:prSet/>
      <dgm:spPr/>
      <dgm:t>
        <a:bodyPr/>
        <a:lstStyle/>
        <a:p>
          <a:endParaRPr lang="en-US"/>
        </a:p>
      </dgm:t>
    </dgm:pt>
    <dgm:pt modelId="{233B9F7D-6C3B-4C48-B25C-0380F3948AC5}">
      <dgm:prSet phldrT="[Text]"/>
      <dgm:spPr>
        <a:effectLst>
          <a:outerShdw blurRad="50800" dist="38100" dir="2700000" algn="tl" rotWithShape="0">
            <a:prstClr val="black">
              <a:alpha val="40000"/>
            </a:prstClr>
          </a:outerShdw>
        </a:effectLst>
      </dgm:spPr>
      <dgm:t>
        <a:bodyPr/>
        <a:lstStyle/>
        <a:p>
          <a:r>
            <a:rPr lang="en-US" b="1" dirty="0"/>
            <a:t>Services Sections</a:t>
          </a:r>
        </a:p>
      </dgm:t>
    </dgm:pt>
    <dgm:pt modelId="{175B5CCA-4FA2-4AC0-9A55-E3E9EE424CDF}" type="parTrans" cxnId="{D8FCA8B9-9A48-4674-9E14-5BFF1F67A783}">
      <dgm:prSet/>
      <dgm:spPr/>
      <dgm:t>
        <a:bodyPr/>
        <a:lstStyle/>
        <a:p>
          <a:endParaRPr lang="en-US"/>
        </a:p>
      </dgm:t>
    </dgm:pt>
    <dgm:pt modelId="{7C6CD5E9-B6FC-4567-8E78-4D1EF33D252E}" type="sibTrans" cxnId="{D8FCA8B9-9A48-4674-9E14-5BFF1F67A783}">
      <dgm:prSet/>
      <dgm:spPr/>
      <dgm:t>
        <a:bodyPr/>
        <a:lstStyle/>
        <a:p>
          <a:endParaRPr lang="en-US"/>
        </a:p>
      </dgm:t>
    </dgm:pt>
    <dgm:pt modelId="{2BF52FC8-8B5E-4351-9DEE-B411FFF91556}">
      <dgm:prSet phldrT="[Text]"/>
      <dgm:spPr>
        <a:effectLst>
          <a:outerShdw blurRad="50800" dist="38100" dir="2700000" algn="tl" rotWithShape="0">
            <a:prstClr val="black">
              <a:alpha val="40000"/>
            </a:prstClr>
          </a:outerShdw>
        </a:effectLst>
      </dgm:spPr>
      <dgm:t>
        <a:bodyPr/>
        <a:lstStyle/>
        <a:p>
          <a:r>
            <a:rPr lang="en-US" dirty="0"/>
            <a:t>Projects &amp; Assignments (Specifically due dates)</a:t>
          </a:r>
        </a:p>
      </dgm:t>
    </dgm:pt>
    <dgm:pt modelId="{37A5B5C5-E514-4574-A20F-DF14186A28B6}" type="parTrans" cxnId="{6B66AAAD-81CD-4995-A743-39728BA1C468}">
      <dgm:prSet/>
      <dgm:spPr/>
      <dgm:t>
        <a:bodyPr/>
        <a:lstStyle/>
        <a:p>
          <a:endParaRPr lang="en-US"/>
        </a:p>
      </dgm:t>
    </dgm:pt>
    <dgm:pt modelId="{C150AF16-DB40-44A0-B7C6-2C2DE9687728}" type="sibTrans" cxnId="{6B66AAAD-81CD-4995-A743-39728BA1C468}">
      <dgm:prSet/>
      <dgm:spPr/>
      <dgm:t>
        <a:bodyPr/>
        <a:lstStyle/>
        <a:p>
          <a:endParaRPr lang="en-US"/>
        </a:p>
      </dgm:t>
    </dgm:pt>
    <dgm:pt modelId="{A1996AAB-3ECF-47D0-973A-83EBC5C5ED16}">
      <dgm:prSet phldrT="[Text]"/>
      <dgm:spPr>
        <a:effectLst>
          <a:outerShdw blurRad="50800" dist="38100" dir="2700000" algn="tl" rotWithShape="0">
            <a:prstClr val="black">
              <a:alpha val="40000"/>
            </a:prstClr>
          </a:outerShdw>
        </a:effectLst>
      </dgm:spPr>
      <dgm:t>
        <a:bodyPr/>
        <a:lstStyle/>
        <a:p>
          <a:r>
            <a:rPr lang="en-US" dirty="0"/>
            <a:t>Billing (Flat/Fixed Fee is very common)</a:t>
          </a:r>
        </a:p>
      </dgm:t>
    </dgm:pt>
    <dgm:pt modelId="{C0EED5D4-4388-4FC2-B90D-3D88D398586C}" type="parTrans" cxnId="{25885F5D-7225-4299-BA0F-FD07F198A95B}">
      <dgm:prSet/>
      <dgm:spPr/>
      <dgm:t>
        <a:bodyPr/>
        <a:lstStyle/>
        <a:p>
          <a:endParaRPr lang="en-US"/>
        </a:p>
      </dgm:t>
    </dgm:pt>
    <dgm:pt modelId="{900C3241-98FB-4B85-AF56-3C00574A6AE9}" type="sibTrans" cxnId="{25885F5D-7225-4299-BA0F-FD07F198A95B}">
      <dgm:prSet/>
      <dgm:spPr/>
      <dgm:t>
        <a:bodyPr/>
        <a:lstStyle/>
        <a:p>
          <a:endParaRPr lang="en-US"/>
        </a:p>
      </dgm:t>
    </dgm:pt>
    <dgm:pt modelId="{ECD15D59-CCFF-4F0A-BC58-A11D9C6E3A9B}">
      <dgm:prSet phldrT="[Text]"/>
      <dgm:spPr>
        <a:solidFill>
          <a:srgbClr val="FF0000"/>
        </a:solidFill>
        <a:effectLst>
          <a:outerShdw blurRad="50800" dist="38100" dir="2700000" algn="tl" rotWithShape="0">
            <a:prstClr val="black">
              <a:alpha val="40000"/>
            </a:prstClr>
          </a:outerShdw>
        </a:effectLst>
      </dgm:spPr>
      <dgm:t>
        <a:bodyPr/>
        <a:lstStyle/>
        <a:p>
          <a:r>
            <a:rPr lang="en-US" b="1" dirty="0"/>
            <a:t>Value added Sections</a:t>
          </a:r>
        </a:p>
      </dgm:t>
    </dgm:pt>
    <dgm:pt modelId="{4DEC714E-364D-40AD-AE9A-053D16E0D0ED}" type="parTrans" cxnId="{4389FECF-69E0-49FD-8E95-DF670DD7FD2B}">
      <dgm:prSet/>
      <dgm:spPr/>
      <dgm:t>
        <a:bodyPr/>
        <a:lstStyle/>
        <a:p>
          <a:endParaRPr lang="en-US"/>
        </a:p>
      </dgm:t>
    </dgm:pt>
    <dgm:pt modelId="{111EFDD6-C290-44C7-A539-5E0A8236EF84}" type="sibTrans" cxnId="{4389FECF-69E0-49FD-8E95-DF670DD7FD2B}">
      <dgm:prSet/>
      <dgm:spPr/>
      <dgm:t>
        <a:bodyPr/>
        <a:lstStyle/>
        <a:p>
          <a:endParaRPr lang="en-US"/>
        </a:p>
      </dgm:t>
    </dgm:pt>
    <dgm:pt modelId="{A7DB8FE1-88F1-4265-A428-C6DA112BD15A}">
      <dgm:prSet phldrT="[Text]"/>
      <dgm:spPr>
        <a:solidFill>
          <a:srgbClr val="FF0000"/>
        </a:solidFill>
        <a:effectLst>
          <a:outerShdw blurRad="50800" dist="38100" dir="2700000" algn="tl" rotWithShape="0">
            <a:prstClr val="black">
              <a:alpha val="40000"/>
            </a:prstClr>
          </a:outerShdw>
        </a:effectLst>
      </dgm:spPr>
      <dgm:t>
        <a:bodyPr/>
        <a:lstStyle/>
        <a:p>
          <a:r>
            <a:rPr lang="en-US" b="1" dirty="0"/>
            <a:t>Assign&gt;Track&gt;Complete </a:t>
          </a:r>
          <a:r>
            <a:rPr lang="en-US" dirty="0"/>
            <a:t>is a important flow to describe. (Project Assignments show on staff activity list, staff completes the assignment, and </a:t>
          </a:r>
          <a:r>
            <a:rPr lang="en-US" dirty="0" err="1"/>
            <a:t>OfficeTools</a:t>
          </a:r>
          <a:r>
            <a:rPr lang="en-US" dirty="0"/>
            <a:t> automatically reassigns the next step…”</a:t>
          </a:r>
        </a:p>
      </dgm:t>
    </dgm:pt>
    <dgm:pt modelId="{E949DD4F-5BA8-4551-B34F-464CB30222F1}" type="parTrans" cxnId="{CB6A507A-E363-4876-BF93-09C977F764F0}">
      <dgm:prSet/>
      <dgm:spPr/>
      <dgm:t>
        <a:bodyPr/>
        <a:lstStyle/>
        <a:p>
          <a:endParaRPr lang="en-US"/>
        </a:p>
      </dgm:t>
    </dgm:pt>
    <dgm:pt modelId="{A93E1583-BA2D-41BE-B2B7-FE712E53D3FA}" type="sibTrans" cxnId="{CB6A507A-E363-4876-BF93-09C977F764F0}">
      <dgm:prSet/>
      <dgm:spPr/>
      <dgm:t>
        <a:bodyPr/>
        <a:lstStyle/>
        <a:p>
          <a:endParaRPr lang="en-US"/>
        </a:p>
      </dgm:t>
    </dgm:pt>
    <dgm:pt modelId="{19107463-D64F-476C-88B7-353461FA6844}">
      <dgm:prSet phldrT="[Text]"/>
      <dgm:spPr>
        <a:solidFill>
          <a:srgbClr val="FF0000"/>
        </a:solidFill>
        <a:effectLst>
          <a:outerShdw blurRad="50800" dist="38100" dir="2700000" algn="tl" rotWithShape="0">
            <a:prstClr val="black">
              <a:alpha val="40000"/>
            </a:prstClr>
          </a:outerShdw>
        </a:effectLst>
      </dgm:spPr>
      <dgm:t>
        <a:bodyPr/>
        <a:lstStyle/>
        <a:p>
          <a:r>
            <a:rPr lang="en-US" dirty="0"/>
            <a:t>Document Management (Client Portal may be too much, but if not, it can be a huge value add)</a:t>
          </a:r>
        </a:p>
      </dgm:t>
    </dgm:pt>
    <dgm:pt modelId="{F074E16A-01F9-4715-8B84-18575C94BC80}" type="parTrans" cxnId="{6C70A038-D890-4173-BD1B-18493826C47A}">
      <dgm:prSet/>
      <dgm:spPr/>
      <dgm:t>
        <a:bodyPr/>
        <a:lstStyle/>
        <a:p>
          <a:endParaRPr lang="en-US"/>
        </a:p>
      </dgm:t>
    </dgm:pt>
    <dgm:pt modelId="{DEC48112-8524-4364-9176-B86E244021B6}" type="sibTrans" cxnId="{6C70A038-D890-4173-BD1B-18493826C47A}">
      <dgm:prSet/>
      <dgm:spPr/>
      <dgm:t>
        <a:bodyPr/>
        <a:lstStyle/>
        <a:p>
          <a:endParaRPr lang="en-US"/>
        </a:p>
      </dgm:t>
    </dgm:pt>
    <dgm:pt modelId="{928D1DAA-5821-4A26-AE81-9E45D5AFEF20}">
      <dgm:prSet/>
      <dgm:spPr>
        <a:solidFill>
          <a:schemeClr val="accent2"/>
        </a:solidFill>
      </dgm:spPr>
      <dgm:t>
        <a:bodyPr/>
        <a:lstStyle/>
        <a:p>
          <a:r>
            <a:rPr lang="en-US" dirty="0">
              <a:solidFill>
                <a:schemeClr val="bg1"/>
              </a:solidFill>
            </a:rPr>
            <a:t>Tasks (To-Do’s, Call, Schedule &amp; Basic Projects)</a:t>
          </a:r>
        </a:p>
      </dgm:t>
    </dgm:pt>
    <dgm:pt modelId="{F48472DF-D1EC-4A52-ADC9-3FEDB08BB33B}" type="parTrans" cxnId="{B19AA3E0-CDAC-4DD0-A799-F3931188EB32}">
      <dgm:prSet/>
      <dgm:spPr/>
      <dgm:t>
        <a:bodyPr/>
        <a:lstStyle/>
        <a:p>
          <a:endParaRPr lang="en-US"/>
        </a:p>
      </dgm:t>
    </dgm:pt>
    <dgm:pt modelId="{BB0DAD4E-0D3A-46D2-830A-8FD589FDCC6F}" type="sibTrans" cxnId="{B19AA3E0-CDAC-4DD0-A799-F3931188EB32}">
      <dgm:prSet/>
      <dgm:spPr/>
      <dgm:t>
        <a:bodyPr/>
        <a:lstStyle/>
        <a:p>
          <a:endParaRPr lang="en-US"/>
        </a:p>
      </dgm:t>
    </dgm:pt>
    <dgm:pt modelId="{21589DD6-3B2A-4268-9202-09855F915D6D}">
      <dgm:prSet phldrT="[Text]"/>
      <dgm:spPr>
        <a:solidFill>
          <a:schemeClr val="accent2"/>
        </a:solidFill>
        <a:effectLst>
          <a:outerShdw blurRad="50800" dist="38100" dir="2700000" algn="tl" rotWithShape="0">
            <a:prstClr val="black">
              <a:alpha val="40000"/>
            </a:prstClr>
          </a:outerShdw>
        </a:effectLst>
      </dgm:spPr>
      <dgm:t>
        <a:bodyPr/>
        <a:lstStyle/>
        <a:p>
          <a:r>
            <a:rPr lang="en-US" dirty="0">
              <a:solidFill>
                <a:schemeClr val="bg1"/>
              </a:solidFill>
            </a:rPr>
            <a:t>Let them know </a:t>
          </a:r>
          <a:r>
            <a:rPr lang="en-US" dirty="0" err="1">
              <a:solidFill>
                <a:schemeClr val="bg1"/>
              </a:solidFill>
            </a:rPr>
            <a:t>OfficeTools</a:t>
          </a:r>
          <a:r>
            <a:rPr lang="en-US" dirty="0">
              <a:solidFill>
                <a:schemeClr val="bg1"/>
              </a:solidFill>
            </a:rPr>
            <a:t> was build for Small &amp; Mid-sized Firms. It was made for them, literally.  </a:t>
          </a:r>
        </a:p>
      </dgm:t>
    </dgm:pt>
    <dgm:pt modelId="{9E79FF4E-2D41-46B1-86EF-03C088E7D2B4}" type="parTrans" cxnId="{80E364CF-CD97-49F1-A411-CFCC7D0860C8}">
      <dgm:prSet/>
      <dgm:spPr/>
      <dgm:t>
        <a:bodyPr/>
        <a:lstStyle/>
        <a:p>
          <a:endParaRPr lang="en-US"/>
        </a:p>
      </dgm:t>
    </dgm:pt>
    <dgm:pt modelId="{68D9277F-522E-4236-BE41-C11803C8B569}" type="sibTrans" cxnId="{80E364CF-CD97-49F1-A411-CFCC7D0860C8}">
      <dgm:prSet/>
      <dgm:spPr/>
      <dgm:t>
        <a:bodyPr/>
        <a:lstStyle/>
        <a:p>
          <a:endParaRPr lang="en-US"/>
        </a:p>
      </dgm:t>
    </dgm:pt>
    <dgm:pt modelId="{FAEA0C27-CD4F-4CBD-80E2-6DE897EEB567}">
      <dgm:prSet/>
      <dgm:spPr>
        <a:solidFill>
          <a:schemeClr val="accent2"/>
        </a:solidFill>
      </dgm:spPr>
      <dgm:t>
        <a:bodyPr/>
        <a:lstStyle/>
        <a:p>
          <a:r>
            <a:rPr lang="en-US" dirty="0">
              <a:solidFill>
                <a:schemeClr val="bg1"/>
              </a:solidFill>
            </a:rPr>
            <a:t>Simple Invoice creation &amp; billing (typically doesn’t track time, and that’s ok)</a:t>
          </a:r>
        </a:p>
      </dgm:t>
    </dgm:pt>
    <dgm:pt modelId="{C7CAF477-C3F5-453A-B133-BB148353BEB1}" type="parTrans" cxnId="{3F46E76A-A1AA-4C23-B81B-C4139241390E}">
      <dgm:prSet/>
      <dgm:spPr/>
      <dgm:t>
        <a:bodyPr/>
        <a:lstStyle/>
        <a:p>
          <a:endParaRPr lang="en-US"/>
        </a:p>
      </dgm:t>
    </dgm:pt>
    <dgm:pt modelId="{86EB6B7A-A3C0-4AB1-A83C-528E910DFFDA}" type="sibTrans" cxnId="{3F46E76A-A1AA-4C23-B81B-C4139241390E}">
      <dgm:prSet/>
      <dgm:spPr/>
      <dgm:t>
        <a:bodyPr/>
        <a:lstStyle/>
        <a:p>
          <a:endParaRPr lang="en-US"/>
        </a:p>
      </dgm:t>
    </dgm:pt>
    <dgm:pt modelId="{F1CFCF1B-919B-4885-8798-815173C76AEA}">
      <dgm:prSet phldrT="[Text]"/>
      <dgm:spPr>
        <a:effectLst>
          <a:outerShdw blurRad="50800" dist="38100" dir="2700000" algn="tl" rotWithShape="0">
            <a:prstClr val="black">
              <a:alpha val="40000"/>
            </a:prstClr>
          </a:outerShdw>
        </a:effectLst>
      </dgm:spPr>
      <dgm:t>
        <a:bodyPr/>
        <a:lstStyle/>
        <a:p>
          <a:r>
            <a:rPr lang="en-US" dirty="0"/>
            <a:t>Schedule (Year-over-Year appointments are important)  </a:t>
          </a:r>
        </a:p>
      </dgm:t>
    </dgm:pt>
    <dgm:pt modelId="{262C3A82-5813-4F07-A48F-B426DE004FED}" type="parTrans" cxnId="{AA40D2A8-3957-47A8-9C8C-805751AFC301}">
      <dgm:prSet/>
      <dgm:spPr/>
      <dgm:t>
        <a:bodyPr/>
        <a:lstStyle/>
        <a:p>
          <a:endParaRPr lang="en-US"/>
        </a:p>
      </dgm:t>
    </dgm:pt>
    <dgm:pt modelId="{032FB72E-5230-4363-8F2D-922EE42437F7}" type="sibTrans" cxnId="{AA40D2A8-3957-47A8-9C8C-805751AFC301}">
      <dgm:prSet/>
      <dgm:spPr/>
      <dgm:t>
        <a:bodyPr/>
        <a:lstStyle/>
        <a:p>
          <a:endParaRPr lang="en-US"/>
        </a:p>
      </dgm:t>
    </dgm:pt>
    <dgm:pt modelId="{85131C08-0DF1-40A0-80CA-13C69B0556EB}" type="pres">
      <dgm:prSet presAssocID="{4D87780A-0D6F-406B-8D40-A5EFB3CC90E1}" presName="linear" presStyleCnt="0">
        <dgm:presLayoutVars>
          <dgm:dir/>
          <dgm:resizeHandles val="exact"/>
        </dgm:presLayoutVars>
      </dgm:prSet>
      <dgm:spPr/>
    </dgm:pt>
    <dgm:pt modelId="{4C8E3FBC-7027-4A5C-9278-63C10EEC1EB1}" type="pres">
      <dgm:prSet presAssocID="{65A98F5D-7333-4FDF-B340-1C8A7D02C9DF}" presName="comp" presStyleCnt="0"/>
      <dgm:spPr/>
    </dgm:pt>
    <dgm:pt modelId="{5F9AA68B-5328-4899-91AC-90F52329D18C}" type="pres">
      <dgm:prSet presAssocID="{65A98F5D-7333-4FDF-B340-1C8A7D02C9DF}" presName="box" presStyleLbl="node1" presStyleIdx="0" presStyleCnt="5" custLinFactY="-60508" custLinFactNeighborX="1511" custLinFactNeighborY="-100000"/>
      <dgm:spPr/>
    </dgm:pt>
    <dgm:pt modelId="{D1E9B0A8-C2AC-4F69-94D2-4B0515532D28}" type="pres">
      <dgm:prSet presAssocID="{65A98F5D-7333-4FDF-B340-1C8A7D02C9DF}"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05D0CACE-DE32-47AE-BB53-7817071AC2BE}" type="pres">
      <dgm:prSet presAssocID="{65A98F5D-7333-4FDF-B340-1C8A7D02C9DF}" presName="text" presStyleLbl="node1" presStyleIdx="0" presStyleCnt="5">
        <dgm:presLayoutVars>
          <dgm:bulletEnabled val="1"/>
        </dgm:presLayoutVars>
      </dgm:prSet>
      <dgm:spPr/>
    </dgm:pt>
    <dgm:pt modelId="{8F42C5D3-D8E4-4A30-B3E8-94E3566B7577}" type="pres">
      <dgm:prSet presAssocID="{8EC3B55C-5297-41AA-9176-2F8A21C557CD}" presName="spacer" presStyleCnt="0"/>
      <dgm:spPr/>
    </dgm:pt>
    <dgm:pt modelId="{058E4D4F-B6BB-4E8B-A7A7-6C8386F956C9}" type="pres">
      <dgm:prSet presAssocID="{7EA12E8B-8944-4DE0-9943-D85963AAA107}" presName="comp" presStyleCnt="0"/>
      <dgm:spPr/>
    </dgm:pt>
    <dgm:pt modelId="{6C9A1360-1C67-4BFE-8DB9-FBEDB51C4ECE}" type="pres">
      <dgm:prSet presAssocID="{7EA12E8B-8944-4DE0-9943-D85963AAA107}" presName="box" presStyleLbl="node1" presStyleIdx="1" presStyleCnt="5"/>
      <dgm:spPr/>
    </dgm:pt>
    <dgm:pt modelId="{B4653CC3-2D51-4229-A75B-E43485A0272B}" type="pres">
      <dgm:prSet presAssocID="{7EA12E8B-8944-4DE0-9943-D85963AAA107}"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163A9C7C-ACA4-4F20-928C-A06E7CF155EE}" type="pres">
      <dgm:prSet presAssocID="{7EA12E8B-8944-4DE0-9943-D85963AAA107}" presName="text" presStyleLbl="node1" presStyleIdx="1" presStyleCnt="5">
        <dgm:presLayoutVars>
          <dgm:bulletEnabled val="1"/>
        </dgm:presLayoutVars>
      </dgm:prSet>
      <dgm:spPr/>
    </dgm:pt>
    <dgm:pt modelId="{7CCD68A4-CCC7-49E4-84C7-BE68D8C8D171}" type="pres">
      <dgm:prSet presAssocID="{18C28ED1-5BF2-4941-90AD-EF3A3A88369B}" presName="spacer" presStyleCnt="0"/>
      <dgm:spPr/>
    </dgm:pt>
    <dgm:pt modelId="{2F07B90C-6872-4FD6-AD94-17F545CFFE25}" type="pres">
      <dgm:prSet presAssocID="{10A25819-9A3F-4248-B06A-905F7FDA4C15}" presName="comp" presStyleCnt="0"/>
      <dgm:spPr/>
    </dgm:pt>
    <dgm:pt modelId="{B5B5EFD0-F45A-4D98-815D-D34C4F0D5103}" type="pres">
      <dgm:prSet presAssocID="{10A25819-9A3F-4248-B06A-905F7FDA4C15}" presName="box" presStyleLbl="node1" presStyleIdx="2" presStyleCnt="5"/>
      <dgm:spPr/>
    </dgm:pt>
    <dgm:pt modelId="{A53B4335-8174-41D5-B891-7C534893072D}" type="pres">
      <dgm:prSet presAssocID="{10A25819-9A3F-4248-B06A-905F7FDA4C15}"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77B912CE-EC18-4368-BB4F-D40AED0DD3AD}" type="pres">
      <dgm:prSet presAssocID="{10A25819-9A3F-4248-B06A-905F7FDA4C15}" presName="text" presStyleLbl="node1" presStyleIdx="2" presStyleCnt="5">
        <dgm:presLayoutVars>
          <dgm:bulletEnabled val="1"/>
        </dgm:presLayoutVars>
      </dgm:prSet>
      <dgm:spPr/>
    </dgm:pt>
    <dgm:pt modelId="{7523DC57-E8C4-4BA4-A513-5D144A7BC396}" type="pres">
      <dgm:prSet presAssocID="{7C515E81-8441-42DB-AE3A-54C2A94995B5}" presName="spacer" presStyleCnt="0"/>
      <dgm:spPr/>
    </dgm:pt>
    <dgm:pt modelId="{9862F441-98AE-4E36-8376-AB2BDF8DB90C}" type="pres">
      <dgm:prSet presAssocID="{233B9F7D-6C3B-4C48-B25C-0380F3948AC5}" presName="comp" presStyleCnt="0"/>
      <dgm:spPr/>
    </dgm:pt>
    <dgm:pt modelId="{E7F63809-DA43-4A49-93D6-0F8C1357A9C9}" type="pres">
      <dgm:prSet presAssocID="{233B9F7D-6C3B-4C48-B25C-0380F3948AC5}" presName="box" presStyleLbl="node1" presStyleIdx="3" presStyleCnt="5"/>
      <dgm:spPr/>
    </dgm:pt>
    <dgm:pt modelId="{5639A6C4-1F09-437B-9D87-F64036686497}" type="pres">
      <dgm:prSet presAssocID="{233B9F7D-6C3B-4C48-B25C-0380F3948AC5}"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41000" b="-41000"/>
          </a:stretch>
        </a:blipFill>
      </dgm:spPr>
    </dgm:pt>
    <dgm:pt modelId="{DC2ADB6B-EEA1-4D57-A398-CA039FC54649}" type="pres">
      <dgm:prSet presAssocID="{233B9F7D-6C3B-4C48-B25C-0380F3948AC5}" presName="text" presStyleLbl="node1" presStyleIdx="3" presStyleCnt="5">
        <dgm:presLayoutVars>
          <dgm:bulletEnabled val="1"/>
        </dgm:presLayoutVars>
      </dgm:prSet>
      <dgm:spPr/>
    </dgm:pt>
    <dgm:pt modelId="{85691FB0-862C-47CC-9903-5E17694BAFA1}" type="pres">
      <dgm:prSet presAssocID="{7C6CD5E9-B6FC-4567-8E78-4D1EF33D252E}" presName="spacer" presStyleCnt="0"/>
      <dgm:spPr/>
    </dgm:pt>
    <dgm:pt modelId="{9984543E-3179-4B0E-9CC6-3B82E06E1678}" type="pres">
      <dgm:prSet presAssocID="{ECD15D59-CCFF-4F0A-BC58-A11D9C6E3A9B}" presName="comp" presStyleCnt="0"/>
      <dgm:spPr/>
    </dgm:pt>
    <dgm:pt modelId="{DA79EABC-701B-484C-A49E-E5C2F17B6E8E}" type="pres">
      <dgm:prSet presAssocID="{ECD15D59-CCFF-4F0A-BC58-A11D9C6E3A9B}" presName="box" presStyleLbl="node1" presStyleIdx="4" presStyleCnt="5"/>
      <dgm:spPr/>
    </dgm:pt>
    <dgm:pt modelId="{9ADB22DE-9533-4B6C-8F09-EA6D1034F535}" type="pres">
      <dgm:prSet presAssocID="{ECD15D59-CCFF-4F0A-BC58-A11D9C6E3A9B}"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dgm:spPr>
    </dgm:pt>
    <dgm:pt modelId="{DFF1A319-3C63-4922-88BA-CD08BC18D2FD}" type="pres">
      <dgm:prSet presAssocID="{ECD15D59-CCFF-4F0A-BC58-A11D9C6E3A9B}" presName="text" presStyleLbl="node1" presStyleIdx="4" presStyleCnt="5">
        <dgm:presLayoutVars>
          <dgm:bulletEnabled val="1"/>
        </dgm:presLayoutVars>
      </dgm:prSet>
      <dgm:spPr/>
    </dgm:pt>
  </dgm:ptLst>
  <dgm:cxnLst>
    <dgm:cxn modelId="{FCCA1020-29B8-462D-ADA2-CB4228AF6F34}" type="presOf" srcId="{10A25819-9A3F-4248-B06A-905F7FDA4C15}" destId="{77B912CE-EC18-4368-BB4F-D40AED0DD3AD}" srcOrd="1" destOrd="0" presId="urn:microsoft.com/office/officeart/2005/8/layout/vList4"/>
    <dgm:cxn modelId="{28152421-8A29-4D6A-A8D4-78BC077C61BE}" type="presOf" srcId="{ECD15D59-CCFF-4F0A-BC58-A11D9C6E3A9B}" destId="{DFF1A319-3C63-4922-88BA-CD08BC18D2FD}" srcOrd="1" destOrd="0" presId="urn:microsoft.com/office/officeart/2005/8/layout/vList4"/>
    <dgm:cxn modelId="{439B3D22-1DE7-40D4-BF54-DBE39F6CFC16}" type="presOf" srcId="{65A98F5D-7333-4FDF-B340-1C8A7D02C9DF}" destId="{05D0CACE-DE32-47AE-BB53-7817071AC2BE}" srcOrd="1" destOrd="0" presId="urn:microsoft.com/office/officeart/2005/8/layout/vList4"/>
    <dgm:cxn modelId="{F752C222-F2CE-4B58-B517-6D6F9C4F0664}" type="presOf" srcId="{EDAE19FD-91F7-4BC8-8DA5-C062CBC90EA2}" destId="{5F9AA68B-5328-4899-91AC-90F52329D18C}" srcOrd="0" destOrd="1" presId="urn:microsoft.com/office/officeart/2005/8/layout/vList4"/>
    <dgm:cxn modelId="{5FF5A62A-DA43-4E5C-A4D8-28574399583F}" type="presOf" srcId="{2BF52FC8-8B5E-4351-9DEE-B411FFF91556}" destId="{E7F63809-DA43-4A49-93D6-0F8C1357A9C9}" srcOrd="0" destOrd="1" presId="urn:microsoft.com/office/officeart/2005/8/layout/vList4"/>
    <dgm:cxn modelId="{C460D62E-83BE-490E-9FF9-4C755DD66593}" type="presOf" srcId="{10A25819-9A3F-4248-B06A-905F7FDA4C15}" destId="{B5B5EFD0-F45A-4D98-815D-D34C4F0D5103}" srcOrd="0" destOrd="0" presId="urn:microsoft.com/office/officeart/2005/8/layout/vList4"/>
    <dgm:cxn modelId="{3332E430-1FD5-4816-BF9E-B74EBA7F7E53}" srcId="{7EA12E8B-8944-4DE0-9943-D85963AAA107}" destId="{62F47F09-F45C-4CE1-A8A8-826FD87F7C6E}" srcOrd="0" destOrd="0" parTransId="{DD019380-E354-4AEA-8940-F4FEA56E3B86}" sibTransId="{F639C78B-ACE9-4F94-AF77-3EB5D57AEF22}"/>
    <dgm:cxn modelId="{34193A35-EB57-4FE3-AE6F-0E2FE4574064}" type="presOf" srcId="{A7DB8FE1-88F1-4265-A428-C6DA112BD15A}" destId="{DFF1A319-3C63-4922-88BA-CD08BC18D2FD}" srcOrd="1" destOrd="1" presId="urn:microsoft.com/office/officeart/2005/8/layout/vList4"/>
    <dgm:cxn modelId="{6C70A038-D890-4173-BD1B-18493826C47A}" srcId="{ECD15D59-CCFF-4F0A-BC58-A11D9C6E3A9B}" destId="{19107463-D64F-476C-88B7-353461FA6844}" srcOrd="1" destOrd="0" parTransId="{F074E16A-01F9-4715-8B84-18575C94BC80}" sibTransId="{DEC48112-8524-4364-9176-B86E244021B6}"/>
    <dgm:cxn modelId="{A636C83A-B0FF-4270-B4C7-599CF3A5D7A1}" type="presOf" srcId="{62F47F09-F45C-4CE1-A8A8-826FD87F7C6E}" destId="{6C9A1360-1C67-4BFE-8DB9-FBEDB51C4ECE}" srcOrd="0" destOrd="1" presId="urn:microsoft.com/office/officeart/2005/8/layout/vList4"/>
    <dgm:cxn modelId="{3587293D-5685-43C0-83C1-2CD358A1BEB5}" type="presOf" srcId="{7EA12E8B-8944-4DE0-9943-D85963AAA107}" destId="{6C9A1360-1C67-4BFE-8DB9-FBEDB51C4ECE}" srcOrd="0" destOrd="0" presId="urn:microsoft.com/office/officeart/2005/8/layout/vList4"/>
    <dgm:cxn modelId="{25885F5D-7225-4299-BA0F-FD07F198A95B}" srcId="{233B9F7D-6C3B-4C48-B25C-0380F3948AC5}" destId="{A1996AAB-3ECF-47D0-973A-83EBC5C5ED16}" srcOrd="1" destOrd="0" parTransId="{C0EED5D4-4388-4FC2-B90D-3D88D398586C}" sibTransId="{900C3241-98FB-4B85-AF56-3C00574A6AE9}"/>
    <dgm:cxn modelId="{238A715F-90A5-4EB5-BA1C-328E87293319}" type="presOf" srcId="{A7DB8FE1-88F1-4265-A428-C6DA112BD15A}" destId="{DA79EABC-701B-484C-A49E-E5C2F17B6E8E}" srcOrd="0" destOrd="1" presId="urn:microsoft.com/office/officeart/2005/8/layout/vList4"/>
    <dgm:cxn modelId="{C07EFD61-F622-47A0-ADE5-588163F6A2D5}" type="presOf" srcId="{716B661F-5563-4E4A-B286-96DC7463098E}" destId="{B5B5EFD0-F45A-4D98-815D-D34C4F0D5103}" srcOrd="0" destOrd="1" presId="urn:microsoft.com/office/officeart/2005/8/layout/vList4"/>
    <dgm:cxn modelId="{3904A863-66BE-479C-9788-4A7F1B4BF21D}" type="presOf" srcId="{21589DD6-3B2A-4268-9202-09855F915D6D}" destId="{05D0CACE-DE32-47AE-BB53-7817071AC2BE}" srcOrd="1" destOrd="3" presId="urn:microsoft.com/office/officeart/2005/8/layout/vList4"/>
    <dgm:cxn modelId="{7FD26C46-4EFD-4EED-8A4A-F932B9ADDD41}" type="presOf" srcId="{19107463-D64F-476C-88B7-353461FA6844}" destId="{DFF1A319-3C63-4922-88BA-CD08BC18D2FD}" srcOrd="1" destOrd="2" presId="urn:microsoft.com/office/officeart/2005/8/layout/vList4"/>
    <dgm:cxn modelId="{11C9F047-6834-456A-88D3-36C73D830675}" type="presOf" srcId="{233B9F7D-6C3B-4C48-B25C-0380F3948AC5}" destId="{E7F63809-DA43-4A49-93D6-0F8C1357A9C9}" srcOrd="0" destOrd="0" presId="urn:microsoft.com/office/officeart/2005/8/layout/vList4"/>
    <dgm:cxn modelId="{3F46E76A-A1AA-4C23-B81B-C4139241390E}" srcId="{10A25819-9A3F-4248-B06A-905F7FDA4C15}" destId="{FAEA0C27-CD4F-4CBD-80E2-6DE897EEB567}" srcOrd="2" destOrd="0" parTransId="{C7CAF477-C3F5-453A-B133-BB148353BEB1}" sibTransId="{86EB6B7A-A3C0-4AB1-A83C-528E910DFFDA}"/>
    <dgm:cxn modelId="{D22E3F6D-3665-4949-9629-D0F46A363145}" type="presOf" srcId="{ECD15D59-CCFF-4F0A-BC58-A11D9C6E3A9B}" destId="{DA79EABC-701B-484C-A49E-E5C2F17B6E8E}" srcOrd="0" destOrd="0" presId="urn:microsoft.com/office/officeart/2005/8/layout/vList4"/>
    <dgm:cxn modelId="{E182FF52-53E2-47CA-86EA-5BE2533F62FD}" type="presOf" srcId="{BC17FD37-63FF-42BB-84CD-AF196C3E7C63}" destId="{6C9A1360-1C67-4BFE-8DB9-FBEDB51C4ECE}" srcOrd="0" destOrd="2" presId="urn:microsoft.com/office/officeart/2005/8/layout/vList4"/>
    <dgm:cxn modelId="{43C21455-C6DF-4547-93EC-C51AA19ABA1F}" type="presOf" srcId="{928D1DAA-5821-4A26-AE81-9E45D5AFEF20}" destId="{B5B5EFD0-F45A-4D98-815D-D34C4F0D5103}" srcOrd="0" destOrd="2" presId="urn:microsoft.com/office/officeart/2005/8/layout/vList4"/>
    <dgm:cxn modelId="{78F2697A-4C72-402F-A3C7-2A99EFD99126}" type="presOf" srcId="{B59C491F-B8EF-45B5-BC12-EAE5E23C1DE2}" destId="{05D0CACE-DE32-47AE-BB53-7817071AC2BE}" srcOrd="1" destOrd="2" presId="urn:microsoft.com/office/officeart/2005/8/layout/vList4"/>
    <dgm:cxn modelId="{CB6A507A-E363-4876-BF93-09C977F764F0}" srcId="{ECD15D59-CCFF-4F0A-BC58-A11D9C6E3A9B}" destId="{A7DB8FE1-88F1-4265-A428-C6DA112BD15A}" srcOrd="0" destOrd="0" parTransId="{E949DD4F-5BA8-4551-B34F-464CB30222F1}" sibTransId="{A93E1583-BA2D-41BE-B2B7-FE712E53D3FA}"/>
    <dgm:cxn modelId="{F38A4C82-C611-4F21-B804-87F7802BE8EB}" type="presOf" srcId="{F1CFCF1B-919B-4885-8798-815173C76AEA}" destId="{DC2ADB6B-EEA1-4D57-A398-CA039FC54649}" srcOrd="1" destOrd="3" presId="urn:microsoft.com/office/officeart/2005/8/layout/vList4"/>
    <dgm:cxn modelId="{59024F83-D725-4201-B6D0-41AA60889116}" type="presOf" srcId="{19107463-D64F-476C-88B7-353461FA6844}" destId="{DA79EABC-701B-484C-A49E-E5C2F17B6E8E}" srcOrd="0" destOrd="2" presId="urn:microsoft.com/office/officeart/2005/8/layout/vList4"/>
    <dgm:cxn modelId="{7657F992-6D80-4B97-B7BC-30B43056E37D}" type="presOf" srcId="{A1996AAB-3ECF-47D0-973A-83EBC5C5ED16}" destId="{E7F63809-DA43-4A49-93D6-0F8C1357A9C9}" srcOrd="0" destOrd="2" presId="urn:microsoft.com/office/officeart/2005/8/layout/vList4"/>
    <dgm:cxn modelId="{AA40D2A8-3957-47A8-9C8C-805751AFC301}" srcId="{233B9F7D-6C3B-4C48-B25C-0380F3948AC5}" destId="{F1CFCF1B-919B-4885-8798-815173C76AEA}" srcOrd="2" destOrd="0" parTransId="{262C3A82-5813-4F07-A48F-B426DE004FED}" sibTransId="{032FB72E-5230-4363-8F2D-922EE42437F7}"/>
    <dgm:cxn modelId="{8BDF63A9-FD75-489F-ADBF-1FACA232F8A5}" type="presOf" srcId="{B59C491F-B8EF-45B5-BC12-EAE5E23C1DE2}" destId="{5F9AA68B-5328-4899-91AC-90F52329D18C}" srcOrd="0" destOrd="2" presId="urn:microsoft.com/office/officeart/2005/8/layout/vList4"/>
    <dgm:cxn modelId="{6B66AAAD-81CD-4995-A743-39728BA1C468}" srcId="{233B9F7D-6C3B-4C48-B25C-0380F3948AC5}" destId="{2BF52FC8-8B5E-4351-9DEE-B411FFF91556}" srcOrd="0" destOrd="0" parTransId="{37A5B5C5-E514-4574-A20F-DF14186A28B6}" sibTransId="{C150AF16-DB40-44A0-B7C6-2C2DE9687728}"/>
    <dgm:cxn modelId="{694425B5-9932-4C3B-A5D6-66145A547BF0}" type="presOf" srcId="{7EA12E8B-8944-4DE0-9943-D85963AAA107}" destId="{163A9C7C-ACA4-4F20-928C-A06E7CF155EE}" srcOrd="1" destOrd="0" presId="urn:microsoft.com/office/officeart/2005/8/layout/vList4"/>
    <dgm:cxn modelId="{495568B7-7624-4655-B1B6-E66BC3548AF3}" srcId="{4D87780A-0D6F-406B-8D40-A5EFB3CC90E1}" destId="{65A98F5D-7333-4FDF-B340-1C8A7D02C9DF}" srcOrd="0" destOrd="0" parTransId="{B1470BCC-0258-4140-9877-026401CF3F4E}" sibTransId="{8EC3B55C-5297-41AA-9176-2F8A21C557CD}"/>
    <dgm:cxn modelId="{D8FCA8B9-9A48-4674-9E14-5BFF1F67A783}" srcId="{4D87780A-0D6F-406B-8D40-A5EFB3CC90E1}" destId="{233B9F7D-6C3B-4C48-B25C-0380F3948AC5}" srcOrd="3" destOrd="0" parTransId="{175B5CCA-4FA2-4AC0-9A55-E3E9EE424CDF}" sibTransId="{7C6CD5E9-B6FC-4567-8E78-4D1EF33D252E}"/>
    <dgm:cxn modelId="{4AF8BCBF-7328-4A91-A130-149B54D64E50}" srcId="{7EA12E8B-8944-4DE0-9943-D85963AAA107}" destId="{BC17FD37-63FF-42BB-84CD-AF196C3E7C63}" srcOrd="1" destOrd="0" parTransId="{28EF44B3-F13F-4E2D-8BA8-5A36B3D1C213}" sibTransId="{7DB67701-70FC-407D-9E4E-D41A5DCFDDC6}"/>
    <dgm:cxn modelId="{77CAD0C5-8369-42A0-AB5C-3E6E6D5CCCC6}" srcId="{65A98F5D-7333-4FDF-B340-1C8A7D02C9DF}" destId="{EDAE19FD-91F7-4BC8-8DA5-C062CBC90EA2}" srcOrd="0" destOrd="0" parTransId="{984E6E61-6514-4325-987A-2A17E37CE0D5}" sibTransId="{BE720C8A-064E-4C69-BBF6-13FD06538A5D}"/>
    <dgm:cxn modelId="{63E722C7-5E4E-4296-9E84-57D1BA71A5B9}" type="presOf" srcId="{65A98F5D-7333-4FDF-B340-1C8A7D02C9DF}" destId="{5F9AA68B-5328-4899-91AC-90F52329D18C}" srcOrd="0" destOrd="0" presId="urn:microsoft.com/office/officeart/2005/8/layout/vList4"/>
    <dgm:cxn modelId="{80E364CF-CD97-49F1-A411-CFCC7D0860C8}" srcId="{65A98F5D-7333-4FDF-B340-1C8A7D02C9DF}" destId="{21589DD6-3B2A-4268-9202-09855F915D6D}" srcOrd="2" destOrd="0" parTransId="{9E79FF4E-2D41-46B1-86EF-03C088E7D2B4}" sibTransId="{68D9277F-522E-4236-BE41-C11803C8B569}"/>
    <dgm:cxn modelId="{4389FECF-69E0-49FD-8E95-DF670DD7FD2B}" srcId="{4D87780A-0D6F-406B-8D40-A5EFB3CC90E1}" destId="{ECD15D59-CCFF-4F0A-BC58-A11D9C6E3A9B}" srcOrd="4" destOrd="0" parTransId="{4DEC714E-364D-40AD-AE9A-053D16E0D0ED}" sibTransId="{111EFDD6-C290-44C7-A539-5E0A8236EF84}"/>
    <dgm:cxn modelId="{27B83BD5-850D-4187-9514-FC81ED632751}" srcId="{10A25819-9A3F-4248-B06A-905F7FDA4C15}" destId="{716B661F-5563-4E4A-B286-96DC7463098E}" srcOrd="0" destOrd="0" parTransId="{1FC468BC-F5D3-4CD8-9B67-7C71F5463AFD}" sibTransId="{CA7C8B0B-39ED-461E-BEB0-2339734213C3}"/>
    <dgm:cxn modelId="{FA593CD8-EF56-418F-B9D9-57F62B76A70B}" srcId="{4D87780A-0D6F-406B-8D40-A5EFB3CC90E1}" destId="{10A25819-9A3F-4248-B06A-905F7FDA4C15}" srcOrd="2" destOrd="0" parTransId="{8D4B31B2-2ADD-4470-9A3E-2329194EC715}" sibTransId="{7C515E81-8441-42DB-AE3A-54C2A94995B5}"/>
    <dgm:cxn modelId="{C7CCA3DD-8079-4CF7-976D-AC02AA5F14C1}" type="presOf" srcId="{FAEA0C27-CD4F-4CBD-80E2-6DE897EEB567}" destId="{77B912CE-EC18-4368-BB4F-D40AED0DD3AD}" srcOrd="1" destOrd="3" presId="urn:microsoft.com/office/officeart/2005/8/layout/vList4"/>
    <dgm:cxn modelId="{8BA7D0DD-D3DD-4D2F-BE9F-B8EA682BF50F}" type="presOf" srcId="{FAEA0C27-CD4F-4CBD-80E2-6DE897EEB567}" destId="{B5B5EFD0-F45A-4D98-815D-D34C4F0D5103}" srcOrd="0" destOrd="3" presId="urn:microsoft.com/office/officeart/2005/8/layout/vList4"/>
    <dgm:cxn modelId="{10E040DF-3606-4658-88F9-0D519C7B080D}" type="presOf" srcId="{928D1DAA-5821-4A26-AE81-9E45D5AFEF20}" destId="{77B912CE-EC18-4368-BB4F-D40AED0DD3AD}" srcOrd="1" destOrd="2" presId="urn:microsoft.com/office/officeart/2005/8/layout/vList4"/>
    <dgm:cxn modelId="{941B51DF-13C1-4940-82C6-CACD0D00DA79}" type="presOf" srcId="{2BF52FC8-8B5E-4351-9DEE-B411FFF91556}" destId="{DC2ADB6B-EEA1-4D57-A398-CA039FC54649}" srcOrd="1" destOrd="1" presId="urn:microsoft.com/office/officeart/2005/8/layout/vList4"/>
    <dgm:cxn modelId="{B19AA3E0-CDAC-4DD0-A799-F3931188EB32}" srcId="{10A25819-9A3F-4248-B06A-905F7FDA4C15}" destId="{928D1DAA-5821-4A26-AE81-9E45D5AFEF20}" srcOrd="1" destOrd="0" parTransId="{F48472DF-D1EC-4A52-ADC9-3FEDB08BB33B}" sibTransId="{BB0DAD4E-0D3A-46D2-830A-8FD589FDCC6F}"/>
    <dgm:cxn modelId="{D52AD2E4-9F6C-4FC0-A813-DE5C75D4B513}" type="presOf" srcId="{233B9F7D-6C3B-4C48-B25C-0380F3948AC5}" destId="{DC2ADB6B-EEA1-4D57-A398-CA039FC54649}" srcOrd="1" destOrd="0" presId="urn:microsoft.com/office/officeart/2005/8/layout/vList4"/>
    <dgm:cxn modelId="{17DBDEED-2CF2-4623-83B7-16CF42D39FF2}" type="presOf" srcId="{4D87780A-0D6F-406B-8D40-A5EFB3CC90E1}" destId="{85131C08-0DF1-40A0-80CA-13C69B0556EB}" srcOrd="0" destOrd="0" presId="urn:microsoft.com/office/officeart/2005/8/layout/vList4"/>
    <dgm:cxn modelId="{A066E8ED-9B3C-476A-AA11-10A234696584}" type="presOf" srcId="{BC17FD37-63FF-42BB-84CD-AF196C3E7C63}" destId="{163A9C7C-ACA4-4F20-928C-A06E7CF155EE}" srcOrd="1" destOrd="2" presId="urn:microsoft.com/office/officeart/2005/8/layout/vList4"/>
    <dgm:cxn modelId="{2C85ECF0-7A9C-4CAB-91EA-8C73B70F60CB}" type="presOf" srcId="{F1CFCF1B-919B-4885-8798-815173C76AEA}" destId="{E7F63809-DA43-4A49-93D6-0F8C1357A9C9}" srcOrd="0" destOrd="3" presId="urn:microsoft.com/office/officeart/2005/8/layout/vList4"/>
    <dgm:cxn modelId="{E62211F3-39FA-4D26-A944-C1E1FA3B2BF2}" type="presOf" srcId="{716B661F-5563-4E4A-B286-96DC7463098E}" destId="{77B912CE-EC18-4368-BB4F-D40AED0DD3AD}" srcOrd="1" destOrd="1" presId="urn:microsoft.com/office/officeart/2005/8/layout/vList4"/>
    <dgm:cxn modelId="{6A7E17F3-8E42-45D0-A3E5-B370E3556975}" srcId="{4D87780A-0D6F-406B-8D40-A5EFB3CC90E1}" destId="{7EA12E8B-8944-4DE0-9943-D85963AAA107}" srcOrd="1" destOrd="0" parTransId="{6AE25BA8-22C7-4FC1-B703-71FBA81AFAA4}" sibTransId="{18C28ED1-5BF2-4941-90AD-EF3A3A88369B}"/>
    <dgm:cxn modelId="{F5DCE2F3-C470-4794-8515-6C2E67AC4FB6}" srcId="{65A98F5D-7333-4FDF-B340-1C8A7D02C9DF}" destId="{B59C491F-B8EF-45B5-BC12-EAE5E23C1DE2}" srcOrd="1" destOrd="0" parTransId="{625CA26D-25EA-43BC-A55E-1D813D39C68F}" sibTransId="{1892BE31-891B-4427-BFBA-959105A3BBC0}"/>
    <dgm:cxn modelId="{BA7FC9F5-11F3-4855-82C6-5FE0C182AECB}" type="presOf" srcId="{21589DD6-3B2A-4268-9202-09855F915D6D}" destId="{5F9AA68B-5328-4899-91AC-90F52329D18C}" srcOrd="0" destOrd="3" presId="urn:microsoft.com/office/officeart/2005/8/layout/vList4"/>
    <dgm:cxn modelId="{847339F6-E4E5-4997-905B-B111D21DF1A8}" type="presOf" srcId="{A1996AAB-3ECF-47D0-973A-83EBC5C5ED16}" destId="{DC2ADB6B-EEA1-4D57-A398-CA039FC54649}" srcOrd="1" destOrd="2" presId="urn:microsoft.com/office/officeart/2005/8/layout/vList4"/>
    <dgm:cxn modelId="{202C95FE-A0B5-4184-98C0-243A1AAE55E6}" type="presOf" srcId="{EDAE19FD-91F7-4BC8-8DA5-C062CBC90EA2}" destId="{05D0CACE-DE32-47AE-BB53-7817071AC2BE}" srcOrd="1" destOrd="1" presId="urn:microsoft.com/office/officeart/2005/8/layout/vList4"/>
    <dgm:cxn modelId="{27422CFF-4F01-4B23-88EE-6BC0ECA15938}" type="presOf" srcId="{62F47F09-F45C-4CE1-A8A8-826FD87F7C6E}" destId="{163A9C7C-ACA4-4F20-928C-A06E7CF155EE}" srcOrd="1" destOrd="1" presId="urn:microsoft.com/office/officeart/2005/8/layout/vList4"/>
    <dgm:cxn modelId="{84C413E3-C570-4B35-8DC4-BB9FBF128B4E}" type="presParOf" srcId="{85131C08-0DF1-40A0-80CA-13C69B0556EB}" destId="{4C8E3FBC-7027-4A5C-9278-63C10EEC1EB1}" srcOrd="0" destOrd="0" presId="urn:microsoft.com/office/officeart/2005/8/layout/vList4"/>
    <dgm:cxn modelId="{14F7F0D9-56EC-4635-88E6-9089763F8FAE}" type="presParOf" srcId="{4C8E3FBC-7027-4A5C-9278-63C10EEC1EB1}" destId="{5F9AA68B-5328-4899-91AC-90F52329D18C}" srcOrd="0" destOrd="0" presId="urn:microsoft.com/office/officeart/2005/8/layout/vList4"/>
    <dgm:cxn modelId="{5C18F659-3944-4290-9E1B-CED91C496444}" type="presParOf" srcId="{4C8E3FBC-7027-4A5C-9278-63C10EEC1EB1}" destId="{D1E9B0A8-C2AC-4F69-94D2-4B0515532D28}" srcOrd="1" destOrd="0" presId="urn:microsoft.com/office/officeart/2005/8/layout/vList4"/>
    <dgm:cxn modelId="{C1BC07AB-598C-4B03-9453-8FCC82BF6DE8}" type="presParOf" srcId="{4C8E3FBC-7027-4A5C-9278-63C10EEC1EB1}" destId="{05D0CACE-DE32-47AE-BB53-7817071AC2BE}" srcOrd="2" destOrd="0" presId="urn:microsoft.com/office/officeart/2005/8/layout/vList4"/>
    <dgm:cxn modelId="{A5720FF0-02C0-473D-B258-7A1F66DD10D9}" type="presParOf" srcId="{85131C08-0DF1-40A0-80CA-13C69B0556EB}" destId="{8F42C5D3-D8E4-4A30-B3E8-94E3566B7577}" srcOrd="1" destOrd="0" presId="urn:microsoft.com/office/officeart/2005/8/layout/vList4"/>
    <dgm:cxn modelId="{10D05F85-BEF1-4789-98FC-11968A625B76}" type="presParOf" srcId="{85131C08-0DF1-40A0-80CA-13C69B0556EB}" destId="{058E4D4F-B6BB-4E8B-A7A7-6C8386F956C9}" srcOrd="2" destOrd="0" presId="urn:microsoft.com/office/officeart/2005/8/layout/vList4"/>
    <dgm:cxn modelId="{8E584147-E30E-4EBD-8E4E-22BE68342C3C}" type="presParOf" srcId="{058E4D4F-B6BB-4E8B-A7A7-6C8386F956C9}" destId="{6C9A1360-1C67-4BFE-8DB9-FBEDB51C4ECE}" srcOrd="0" destOrd="0" presId="urn:microsoft.com/office/officeart/2005/8/layout/vList4"/>
    <dgm:cxn modelId="{BE919B78-973D-45EB-A134-66039BC231EE}" type="presParOf" srcId="{058E4D4F-B6BB-4E8B-A7A7-6C8386F956C9}" destId="{B4653CC3-2D51-4229-A75B-E43485A0272B}" srcOrd="1" destOrd="0" presId="urn:microsoft.com/office/officeart/2005/8/layout/vList4"/>
    <dgm:cxn modelId="{439F36F2-AA58-4BFA-9989-6CC019FA6791}" type="presParOf" srcId="{058E4D4F-B6BB-4E8B-A7A7-6C8386F956C9}" destId="{163A9C7C-ACA4-4F20-928C-A06E7CF155EE}" srcOrd="2" destOrd="0" presId="urn:microsoft.com/office/officeart/2005/8/layout/vList4"/>
    <dgm:cxn modelId="{04A9044D-787B-4683-AEAB-5A6E070E7629}" type="presParOf" srcId="{85131C08-0DF1-40A0-80CA-13C69B0556EB}" destId="{7CCD68A4-CCC7-49E4-84C7-BE68D8C8D171}" srcOrd="3" destOrd="0" presId="urn:microsoft.com/office/officeart/2005/8/layout/vList4"/>
    <dgm:cxn modelId="{97004830-ABCE-4726-A345-1D309D1EE1E3}" type="presParOf" srcId="{85131C08-0DF1-40A0-80CA-13C69B0556EB}" destId="{2F07B90C-6872-4FD6-AD94-17F545CFFE25}" srcOrd="4" destOrd="0" presId="urn:microsoft.com/office/officeart/2005/8/layout/vList4"/>
    <dgm:cxn modelId="{A6001B52-4B62-4C62-A0FF-1EB4E7517BEE}" type="presParOf" srcId="{2F07B90C-6872-4FD6-AD94-17F545CFFE25}" destId="{B5B5EFD0-F45A-4D98-815D-D34C4F0D5103}" srcOrd="0" destOrd="0" presId="urn:microsoft.com/office/officeart/2005/8/layout/vList4"/>
    <dgm:cxn modelId="{914A65F7-4222-42D8-8B8F-B8F7F7211CB7}" type="presParOf" srcId="{2F07B90C-6872-4FD6-AD94-17F545CFFE25}" destId="{A53B4335-8174-41D5-B891-7C534893072D}" srcOrd="1" destOrd="0" presId="urn:microsoft.com/office/officeart/2005/8/layout/vList4"/>
    <dgm:cxn modelId="{0C56E108-253D-4AF4-9E14-3A6D9778E291}" type="presParOf" srcId="{2F07B90C-6872-4FD6-AD94-17F545CFFE25}" destId="{77B912CE-EC18-4368-BB4F-D40AED0DD3AD}" srcOrd="2" destOrd="0" presId="urn:microsoft.com/office/officeart/2005/8/layout/vList4"/>
    <dgm:cxn modelId="{B8EC36AE-5B44-4668-A758-43E2E5EB3F43}" type="presParOf" srcId="{85131C08-0DF1-40A0-80CA-13C69B0556EB}" destId="{7523DC57-E8C4-4BA4-A513-5D144A7BC396}" srcOrd="5" destOrd="0" presId="urn:microsoft.com/office/officeart/2005/8/layout/vList4"/>
    <dgm:cxn modelId="{3E201CD3-D74C-4BF5-B0BE-A4F645BD1F49}" type="presParOf" srcId="{85131C08-0DF1-40A0-80CA-13C69B0556EB}" destId="{9862F441-98AE-4E36-8376-AB2BDF8DB90C}" srcOrd="6" destOrd="0" presId="urn:microsoft.com/office/officeart/2005/8/layout/vList4"/>
    <dgm:cxn modelId="{0B719E0C-7108-4C4A-ACCE-46475E5D3E0E}" type="presParOf" srcId="{9862F441-98AE-4E36-8376-AB2BDF8DB90C}" destId="{E7F63809-DA43-4A49-93D6-0F8C1357A9C9}" srcOrd="0" destOrd="0" presId="urn:microsoft.com/office/officeart/2005/8/layout/vList4"/>
    <dgm:cxn modelId="{FBC4200A-45FD-4AE8-B60C-D2D28EFC3741}" type="presParOf" srcId="{9862F441-98AE-4E36-8376-AB2BDF8DB90C}" destId="{5639A6C4-1F09-437B-9D87-F64036686497}" srcOrd="1" destOrd="0" presId="urn:microsoft.com/office/officeart/2005/8/layout/vList4"/>
    <dgm:cxn modelId="{C80D5C4E-5E72-4CB5-8CB6-95EEBFB76BF2}" type="presParOf" srcId="{9862F441-98AE-4E36-8376-AB2BDF8DB90C}" destId="{DC2ADB6B-EEA1-4D57-A398-CA039FC54649}" srcOrd="2" destOrd="0" presId="urn:microsoft.com/office/officeart/2005/8/layout/vList4"/>
    <dgm:cxn modelId="{6E61DFA7-EEDE-4C29-9BA9-19FD817D7AC4}" type="presParOf" srcId="{85131C08-0DF1-40A0-80CA-13C69B0556EB}" destId="{85691FB0-862C-47CC-9903-5E17694BAFA1}" srcOrd="7" destOrd="0" presId="urn:microsoft.com/office/officeart/2005/8/layout/vList4"/>
    <dgm:cxn modelId="{8FC2D6AB-C348-47AA-A6A2-4DCB16DD408D}" type="presParOf" srcId="{85131C08-0DF1-40A0-80CA-13C69B0556EB}" destId="{9984543E-3179-4B0E-9CC6-3B82E06E1678}" srcOrd="8" destOrd="0" presId="urn:microsoft.com/office/officeart/2005/8/layout/vList4"/>
    <dgm:cxn modelId="{CA17ACDD-5439-4B90-98AA-F21A45E42681}" type="presParOf" srcId="{9984543E-3179-4B0E-9CC6-3B82E06E1678}" destId="{DA79EABC-701B-484C-A49E-E5C2F17B6E8E}" srcOrd="0" destOrd="0" presId="urn:microsoft.com/office/officeart/2005/8/layout/vList4"/>
    <dgm:cxn modelId="{57185D62-2E8D-40C0-A44A-768102689A9C}" type="presParOf" srcId="{9984543E-3179-4B0E-9CC6-3B82E06E1678}" destId="{9ADB22DE-9533-4B6C-8F09-EA6D1034F535}" srcOrd="1" destOrd="0" presId="urn:microsoft.com/office/officeart/2005/8/layout/vList4"/>
    <dgm:cxn modelId="{3292BF84-0565-4E0E-83E2-73A1703C942F}" type="presParOf" srcId="{9984543E-3179-4B0E-9CC6-3B82E06E1678}" destId="{DFF1A319-3C63-4922-88BA-CD08BC18D2F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87780A-0D6F-406B-8D40-A5EFB3CC90E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5A98F5D-7333-4FDF-B340-1C8A7D02C9DF}">
      <dgm:prSet phldrT="[Text]"/>
      <dgm:spPr>
        <a:solidFill>
          <a:schemeClr val="accent2"/>
        </a:solidFill>
        <a:effectLst>
          <a:outerShdw blurRad="50800" dist="38100" dir="2700000" algn="tl" rotWithShape="0">
            <a:prstClr val="black">
              <a:alpha val="40000"/>
            </a:prstClr>
          </a:outerShdw>
        </a:effectLst>
      </dgm:spPr>
      <dgm:t>
        <a:bodyPr/>
        <a:lstStyle/>
        <a:p>
          <a:r>
            <a:rPr lang="en-US" b="1" dirty="0">
              <a:solidFill>
                <a:schemeClr val="bg1"/>
              </a:solidFill>
            </a:rPr>
            <a:t>Interview</a:t>
          </a:r>
        </a:p>
      </dgm:t>
    </dgm:pt>
    <dgm:pt modelId="{B1470BCC-0258-4140-9877-026401CF3F4E}" type="parTrans" cxnId="{495568B7-7624-4655-B1B6-E66BC3548AF3}">
      <dgm:prSet/>
      <dgm:spPr/>
      <dgm:t>
        <a:bodyPr/>
        <a:lstStyle/>
        <a:p>
          <a:endParaRPr lang="en-US"/>
        </a:p>
      </dgm:t>
    </dgm:pt>
    <dgm:pt modelId="{8EC3B55C-5297-41AA-9176-2F8A21C557CD}" type="sibTrans" cxnId="{495568B7-7624-4655-B1B6-E66BC3548AF3}">
      <dgm:prSet/>
      <dgm:spPr/>
      <dgm:t>
        <a:bodyPr/>
        <a:lstStyle/>
        <a:p>
          <a:endParaRPr lang="en-US"/>
        </a:p>
      </dgm:t>
    </dgm:pt>
    <dgm:pt modelId="{EDAE19FD-91F7-4BC8-8DA5-C062CBC90EA2}">
      <dgm:prSet phldrT="[Text]"/>
      <dgm:spPr>
        <a:solidFill>
          <a:schemeClr val="accent2"/>
        </a:solidFill>
        <a:effectLst>
          <a:outerShdw blurRad="50800" dist="38100" dir="2700000" algn="tl" rotWithShape="0">
            <a:prstClr val="black">
              <a:alpha val="40000"/>
            </a:prstClr>
          </a:outerShdw>
        </a:effectLst>
      </dgm:spPr>
      <dgm:t>
        <a:bodyPr/>
        <a:lstStyle/>
        <a:p>
          <a:r>
            <a:rPr lang="en-US" dirty="0">
              <a:solidFill>
                <a:schemeClr val="bg1"/>
              </a:solidFill>
            </a:rPr>
            <a:t>This Firm is usually a family owned, sole-proprietorship or just getting off the ground. Stick to basics. </a:t>
          </a:r>
        </a:p>
      </dgm:t>
    </dgm:pt>
    <dgm:pt modelId="{984E6E61-6514-4325-987A-2A17E37CE0D5}" type="parTrans" cxnId="{77CAD0C5-8369-42A0-AB5C-3E6E6D5CCCC6}">
      <dgm:prSet/>
      <dgm:spPr/>
      <dgm:t>
        <a:bodyPr/>
        <a:lstStyle/>
        <a:p>
          <a:endParaRPr lang="en-US"/>
        </a:p>
      </dgm:t>
    </dgm:pt>
    <dgm:pt modelId="{BE720C8A-064E-4C69-BBF6-13FD06538A5D}" type="sibTrans" cxnId="{77CAD0C5-8369-42A0-AB5C-3E6E6D5CCCC6}">
      <dgm:prSet/>
      <dgm:spPr/>
      <dgm:t>
        <a:bodyPr/>
        <a:lstStyle/>
        <a:p>
          <a:endParaRPr lang="en-US"/>
        </a:p>
      </dgm:t>
    </dgm:pt>
    <dgm:pt modelId="{7EA12E8B-8944-4DE0-9943-D85963AAA107}">
      <dgm:prSet phldrT="[Text]"/>
      <dgm:spPr>
        <a:solidFill>
          <a:schemeClr val="accent6"/>
        </a:solidFill>
        <a:effectLst>
          <a:outerShdw blurRad="50800" dist="38100" dir="2700000" algn="tl" rotWithShape="0">
            <a:prstClr val="black">
              <a:alpha val="40000"/>
            </a:prstClr>
          </a:outerShdw>
        </a:effectLst>
      </dgm:spPr>
      <dgm:t>
        <a:bodyPr/>
        <a:lstStyle/>
        <a:p>
          <a:r>
            <a:rPr lang="en-US" b="1" dirty="0">
              <a:solidFill>
                <a:schemeClr val="bg1"/>
              </a:solidFill>
            </a:rPr>
            <a:t>Opening Script, Screen Share &amp; Overview </a:t>
          </a:r>
        </a:p>
      </dgm:t>
    </dgm:pt>
    <dgm:pt modelId="{6AE25BA8-22C7-4FC1-B703-71FBA81AFAA4}" type="parTrans" cxnId="{6A7E17F3-8E42-45D0-A3E5-B370E3556975}">
      <dgm:prSet/>
      <dgm:spPr/>
      <dgm:t>
        <a:bodyPr/>
        <a:lstStyle/>
        <a:p>
          <a:endParaRPr lang="en-US"/>
        </a:p>
      </dgm:t>
    </dgm:pt>
    <dgm:pt modelId="{18C28ED1-5BF2-4941-90AD-EF3A3A88369B}" type="sibTrans" cxnId="{6A7E17F3-8E42-45D0-A3E5-B370E3556975}">
      <dgm:prSet/>
      <dgm:spPr/>
      <dgm:t>
        <a:bodyPr/>
        <a:lstStyle/>
        <a:p>
          <a:endParaRPr lang="en-US"/>
        </a:p>
      </dgm:t>
    </dgm:pt>
    <dgm:pt modelId="{62F47F09-F45C-4CE1-A8A8-826FD87F7C6E}">
      <dgm:prSet phldrT="[Text]"/>
      <dgm:spPr>
        <a:solidFill>
          <a:schemeClr val="accent6"/>
        </a:solidFill>
        <a:effectLst>
          <a:outerShdw blurRad="50800" dist="38100" dir="2700000" algn="tl" rotWithShape="0">
            <a:prstClr val="black">
              <a:alpha val="40000"/>
            </a:prstClr>
          </a:outerShdw>
        </a:effectLst>
      </dgm:spPr>
      <dgm:t>
        <a:bodyPr/>
        <a:lstStyle/>
        <a:p>
          <a:r>
            <a:rPr lang="en-US" dirty="0">
              <a:solidFill>
                <a:schemeClr val="bg1"/>
              </a:solidFill>
            </a:rPr>
            <a:t>Emphasize task tracking and quick access, they do a lot of work is short time frames, long processes are a negative and should be avoided. </a:t>
          </a:r>
        </a:p>
      </dgm:t>
    </dgm:pt>
    <dgm:pt modelId="{DD019380-E354-4AEA-8940-F4FEA56E3B86}" type="parTrans" cxnId="{3332E430-1FD5-4816-BF9E-B74EBA7F7E53}">
      <dgm:prSet/>
      <dgm:spPr/>
      <dgm:t>
        <a:bodyPr/>
        <a:lstStyle/>
        <a:p>
          <a:endParaRPr lang="en-US"/>
        </a:p>
      </dgm:t>
    </dgm:pt>
    <dgm:pt modelId="{F639C78B-ACE9-4F94-AF77-3EB5D57AEF22}" type="sibTrans" cxnId="{3332E430-1FD5-4816-BF9E-B74EBA7F7E53}">
      <dgm:prSet/>
      <dgm:spPr/>
      <dgm:t>
        <a:bodyPr/>
        <a:lstStyle/>
        <a:p>
          <a:endParaRPr lang="en-US"/>
        </a:p>
      </dgm:t>
    </dgm:pt>
    <dgm:pt modelId="{BC17FD37-63FF-42BB-84CD-AF196C3E7C63}">
      <dgm:prSet phldrT="[Text]"/>
      <dgm:spPr>
        <a:solidFill>
          <a:schemeClr val="accent6"/>
        </a:solidFill>
        <a:effectLst>
          <a:outerShdw blurRad="50800" dist="38100" dir="2700000" algn="tl" rotWithShape="0">
            <a:prstClr val="black">
              <a:alpha val="40000"/>
            </a:prstClr>
          </a:outerShdw>
        </a:effectLst>
      </dgm:spPr>
      <dgm:t>
        <a:bodyPr/>
        <a:lstStyle/>
        <a:p>
          <a:r>
            <a:rPr lang="en-US" dirty="0">
              <a:solidFill>
                <a:schemeClr val="bg1"/>
              </a:solidFill>
            </a:rPr>
            <a:t>May not have software solutions, the small stuff matters as much as the big stuff. (Notes, reminders…)</a:t>
          </a:r>
        </a:p>
      </dgm:t>
    </dgm:pt>
    <dgm:pt modelId="{28EF44B3-F13F-4E2D-8BA8-5A36B3D1C213}" type="parTrans" cxnId="{4AF8BCBF-7328-4A91-A130-149B54D64E50}">
      <dgm:prSet/>
      <dgm:spPr/>
      <dgm:t>
        <a:bodyPr/>
        <a:lstStyle/>
        <a:p>
          <a:endParaRPr lang="en-US"/>
        </a:p>
      </dgm:t>
    </dgm:pt>
    <dgm:pt modelId="{7DB67701-70FC-407D-9E4E-D41A5DCFDDC6}" type="sibTrans" cxnId="{4AF8BCBF-7328-4A91-A130-149B54D64E50}">
      <dgm:prSet/>
      <dgm:spPr/>
      <dgm:t>
        <a:bodyPr/>
        <a:lstStyle/>
        <a:p>
          <a:endParaRPr lang="en-US"/>
        </a:p>
      </dgm:t>
    </dgm:pt>
    <dgm:pt modelId="{10A25819-9A3F-4248-B06A-905F7FDA4C15}">
      <dgm:prSet phldrT="[Text]"/>
      <dgm:spPr>
        <a:solidFill>
          <a:schemeClr val="accent2"/>
        </a:solidFill>
        <a:effectLst>
          <a:outerShdw blurRad="50800" dist="38100" dir="2700000" algn="tl" rotWithShape="0">
            <a:prstClr val="black">
              <a:alpha val="40000"/>
            </a:prstClr>
          </a:outerShdw>
        </a:effectLst>
      </dgm:spPr>
      <dgm:t>
        <a:bodyPr/>
        <a:lstStyle/>
        <a:p>
          <a:r>
            <a:rPr lang="en-US" b="1" dirty="0">
              <a:solidFill>
                <a:schemeClr val="bg1"/>
              </a:solidFill>
            </a:rPr>
            <a:t>Office Size Sections</a:t>
          </a:r>
        </a:p>
      </dgm:t>
    </dgm:pt>
    <dgm:pt modelId="{8D4B31B2-2ADD-4470-9A3E-2329194EC715}" type="parTrans" cxnId="{FA593CD8-EF56-418F-B9D9-57F62B76A70B}">
      <dgm:prSet/>
      <dgm:spPr/>
      <dgm:t>
        <a:bodyPr/>
        <a:lstStyle/>
        <a:p>
          <a:endParaRPr lang="en-US"/>
        </a:p>
      </dgm:t>
    </dgm:pt>
    <dgm:pt modelId="{7C515E81-8441-42DB-AE3A-54C2A94995B5}" type="sibTrans" cxnId="{FA593CD8-EF56-418F-B9D9-57F62B76A70B}">
      <dgm:prSet/>
      <dgm:spPr/>
      <dgm:t>
        <a:bodyPr/>
        <a:lstStyle/>
        <a:p>
          <a:endParaRPr lang="en-US"/>
        </a:p>
      </dgm:t>
    </dgm:pt>
    <dgm:pt modelId="{716B661F-5563-4E4A-B286-96DC7463098E}">
      <dgm:prSet phldrT="[Text]"/>
      <dgm:spPr>
        <a:solidFill>
          <a:schemeClr val="accent2"/>
        </a:solidFill>
        <a:effectLst>
          <a:outerShdw blurRad="50800" dist="38100" dir="2700000" algn="tl" rotWithShape="0">
            <a:prstClr val="black">
              <a:alpha val="40000"/>
            </a:prstClr>
          </a:outerShdw>
        </a:effectLst>
      </dgm:spPr>
      <dgm:t>
        <a:bodyPr/>
        <a:lstStyle/>
        <a:p>
          <a:r>
            <a:rPr lang="en-US" dirty="0">
              <a:solidFill>
                <a:schemeClr val="bg1"/>
              </a:solidFill>
            </a:rPr>
            <a:t>CRM (Contacts Tab, Notes, Email Tools &amp; Outlook)</a:t>
          </a:r>
        </a:p>
      </dgm:t>
    </dgm:pt>
    <dgm:pt modelId="{1FC468BC-F5D3-4CD8-9B67-7C71F5463AFD}" type="parTrans" cxnId="{27B83BD5-850D-4187-9514-FC81ED632751}">
      <dgm:prSet/>
      <dgm:spPr/>
      <dgm:t>
        <a:bodyPr/>
        <a:lstStyle/>
        <a:p>
          <a:endParaRPr lang="en-US"/>
        </a:p>
      </dgm:t>
    </dgm:pt>
    <dgm:pt modelId="{CA7C8B0B-39ED-461E-BEB0-2339734213C3}" type="sibTrans" cxnId="{27B83BD5-850D-4187-9514-FC81ED632751}">
      <dgm:prSet/>
      <dgm:spPr/>
      <dgm:t>
        <a:bodyPr/>
        <a:lstStyle/>
        <a:p>
          <a:endParaRPr lang="en-US"/>
        </a:p>
      </dgm:t>
    </dgm:pt>
    <dgm:pt modelId="{233B9F7D-6C3B-4C48-B25C-0380F3948AC5}">
      <dgm:prSet phldrT="[Text]"/>
      <dgm:spPr>
        <a:effectLst>
          <a:outerShdw blurRad="50800" dist="38100" dir="2700000" algn="tl" rotWithShape="0">
            <a:prstClr val="black">
              <a:alpha val="40000"/>
            </a:prstClr>
          </a:outerShdw>
        </a:effectLst>
      </dgm:spPr>
      <dgm:t>
        <a:bodyPr/>
        <a:lstStyle/>
        <a:p>
          <a:r>
            <a:rPr lang="en-US" b="1" dirty="0"/>
            <a:t>Services Sections</a:t>
          </a:r>
        </a:p>
      </dgm:t>
    </dgm:pt>
    <dgm:pt modelId="{175B5CCA-4FA2-4AC0-9A55-E3E9EE424CDF}" type="parTrans" cxnId="{D8FCA8B9-9A48-4674-9E14-5BFF1F67A783}">
      <dgm:prSet/>
      <dgm:spPr/>
      <dgm:t>
        <a:bodyPr/>
        <a:lstStyle/>
        <a:p>
          <a:endParaRPr lang="en-US"/>
        </a:p>
      </dgm:t>
    </dgm:pt>
    <dgm:pt modelId="{7C6CD5E9-B6FC-4567-8E78-4D1EF33D252E}" type="sibTrans" cxnId="{D8FCA8B9-9A48-4674-9E14-5BFF1F67A783}">
      <dgm:prSet/>
      <dgm:spPr/>
      <dgm:t>
        <a:bodyPr/>
        <a:lstStyle/>
        <a:p>
          <a:endParaRPr lang="en-US"/>
        </a:p>
      </dgm:t>
    </dgm:pt>
    <dgm:pt modelId="{2BF52FC8-8B5E-4351-9DEE-B411FFF91556}">
      <dgm:prSet phldrT="[Text]"/>
      <dgm:spPr>
        <a:effectLst>
          <a:outerShdw blurRad="50800" dist="38100" dir="2700000" algn="tl" rotWithShape="0">
            <a:prstClr val="black">
              <a:alpha val="40000"/>
            </a:prstClr>
          </a:outerShdw>
        </a:effectLst>
      </dgm:spPr>
      <dgm:t>
        <a:bodyPr/>
        <a:lstStyle/>
        <a:p>
          <a:r>
            <a:rPr lang="en-US" dirty="0"/>
            <a:t>Re-occurring To-Do’s and Simple Project tracking (Specifically weekly &amp; monthly intervals )</a:t>
          </a:r>
        </a:p>
      </dgm:t>
    </dgm:pt>
    <dgm:pt modelId="{37A5B5C5-E514-4574-A20F-DF14186A28B6}" type="parTrans" cxnId="{6B66AAAD-81CD-4995-A743-39728BA1C468}">
      <dgm:prSet/>
      <dgm:spPr/>
      <dgm:t>
        <a:bodyPr/>
        <a:lstStyle/>
        <a:p>
          <a:endParaRPr lang="en-US"/>
        </a:p>
      </dgm:t>
    </dgm:pt>
    <dgm:pt modelId="{C150AF16-DB40-44A0-B7C6-2C2DE9687728}" type="sibTrans" cxnId="{6B66AAAD-81CD-4995-A743-39728BA1C468}">
      <dgm:prSet/>
      <dgm:spPr/>
      <dgm:t>
        <a:bodyPr/>
        <a:lstStyle/>
        <a:p>
          <a:endParaRPr lang="en-US"/>
        </a:p>
      </dgm:t>
    </dgm:pt>
    <dgm:pt modelId="{A1996AAB-3ECF-47D0-973A-83EBC5C5ED16}">
      <dgm:prSet phldrT="[Text]"/>
      <dgm:spPr>
        <a:effectLst>
          <a:outerShdw blurRad="50800" dist="38100" dir="2700000" algn="tl" rotWithShape="0">
            <a:prstClr val="black">
              <a:alpha val="40000"/>
            </a:prstClr>
          </a:outerShdw>
        </a:effectLst>
      </dgm:spPr>
      <dgm:t>
        <a:bodyPr/>
        <a:lstStyle/>
        <a:p>
          <a:r>
            <a:rPr lang="en-US" dirty="0"/>
            <a:t>Re-occurring and Fixed fee billing with simple descriptions. </a:t>
          </a:r>
        </a:p>
      </dgm:t>
    </dgm:pt>
    <dgm:pt modelId="{C0EED5D4-4388-4FC2-B90D-3D88D398586C}" type="parTrans" cxnId="{25885F5D-7225-4299-BA0F-FD07F198A95B}">
      <dgm:prSet/>
      <dgm:spPr/>
      <dgm:t>
        <a:bodyPr/>
        <a:lstStyle/>
        <a:p>
          <a:endParaRPr lang="en-US"/>
        </a:p>
      </dgm:t>
    </dgm:pt>
    <dgm:pt modelId="{900C3241-98FB-4B85-AF56-3C00574A6AE9}" type="sibTrans" cxnId="{25885F5D-7225-4299-BA0F-FD07F198A95B}">
      <dgm:prSet/>
      <dgm:spPr/>
      <dgm:t>
        <a:bodyPr/>
        <a:lstStyle/>
        <a:p>
          <a:endParaRPr lang="en-US"/>
        </a:p>
      </dgm:t>
    </dgm:pt>
    <dgm:pt modelId="{ECD15D59-CCFF-4F0A-BC58-A11D9C6E3A9B}">
      <dgm:prSet phldrT="[Text]"/>
      <dgm:spPr>
        <a:solidFill>
          <a:srgbClr val="FF0000"/>
        </a:solidFill>
        <a:effectLst>
          <a:outerShdw blurRad="50800" dist="38100" dir="2700000" algn="tl" rotWithShape="0">
            <a:prstClr val="black">
              <a:alpha val="40000"/>
            </a:prstClr>
          </a:outerShdw>
        </a:effectLst>
      </dgm:spPr>
      <dgm:t>
        <a:bodyPr/>
        <a:lstStyle/>
        <a:p>
          <a:r>
            <a:rPr lang="en-US" b="1" dirty="0"/>
            <a:t>Value added Sections</a:t>
          </a:r>
        </a:p>
      </dgm:t>
    </dgm:pt>
    <dgm:pt modelId="{4DEC714E-364D-40AD-AE9A-053D16E0D0ED}" type="parTrans" cxnId="{4389FECF-69E0-49FD-8E95-DF670DD7FD2B}">
      <dgm:prSet/>
      <dgm:spPr/>
      <dgm:t>
        <a:bodyPr/>
        <a:lstStyle/>
        <a:p>
          <a:endParaRPr lang="en-US"/>
        </a:p>
      </dgm:t>
    </dgm:pt>
    <dgm:pt modelId="{111EFDD6-C290-44C7-A539-5E0A8236EF84}" type="sibTrans" cxnId="{4389FECF-69E0-49FD-8E95-DF670DD7FD2B}">
      <dgm:prSet/>
      <dgm:spPr/>
      <dgm:t>
        <a:bodyPr/>
        <a:lstStyle/>
        <a:p>
          <a:endParaRPr lang="en-US"/>
        </a:p>
      </dgm:t>
    </dgm:pt>
    <dgm:pt modelId="{A7DB8FE1-88F1-4265-A428-C6DA112BD15A}">
      <dgm:prSet phldrT="[Text]"/>
      <dgm:spPr>
        <a:solidFill>
          <a:srgbClr val="FF0000"/>
        </a:solidFill>
        <a:effectLst>
          <a:outerShdw blurRad="50800" dist="38100" dir="2700000" algn="tl" rotWithShape="0">
            <a:prstClr val="black">
              <a:alpha val="40000"/>
            </a:prstClr>
          </a:outerShdw>
        </a:effectLst>
      </dgm:spPr>
      <dgm:t>
        <a:bodyPr/>
        <a:lstStyle/>
        <a:p>
          <a:r>
            <a:rPr lang="en-US" dirty="0"/>
            <a:t>Single item tracking and completion with re-occurring options should be the focus</a:t>
          </a:r>
        </a:p>
      </dgm:t>
    </dgm:pt>
    <dgm:pt modelId="{E949DD4F-5BA8-4551-B34F-464CB30222F1}" type="parTrans" cxnId="{CB6A507A-E363-4876-BF93-09C977F764F0}">
      <dgm:prSet/>
      <dgm:spPr/>
      <dgm:t>
        <a:bodyPr/>
        <a:lstStyle/>
        <a:p>
          <a:endParaRPr lang="en-US"/>
        </a:p>
      </dgm:t>
    </dgm:pt>
    <dgm:pt modelId="{A93E1583-BA2D-41BE-B2B7-FE712E53D3FA}" type="sibTrans" cxnId="{CB6A507A-E363-4876-BF93-09C977F764F0}">
      <dgm:prSet/>
      <dgm:spPr/>
      <dgm:t>
        <a:bodyPr/>
        <a:lstStyle/>
        <a:p>
          <a:endParaRPr lang="en-US"/>
        </a:p>
      </dgm:t>
    </dgm:pt>
    <dgm:pt modelId="{19107463-D64F-476C-88B7-353461FA6844}">
      <dgm:prSet phldrT="[Text]"/>
      <dgm:spPr>
        <a:solidFill>
          <a:srgbClr val="FF0000"/>
        </a:solidFill>
        <a:effectLst>
          <a:outerShdw blurRad="50800" dist="38100" dir="2700000" algn="tl" rotWithShape="0">
            <a:prstClr val="black">
              <a:alpha val="40000"/>
            </a:prstClr>
          </a:outerShdw>
        </a:effectLst>
      </dgm:spPr>
      <dgm:t>
        <a:bodyPr/>
        <a:lstStyle/>
        <a:p>
          <a:r>
            <a:rPr lang="en-US" dirty="0"/>
            <a:t>Document Management and organization is important</a:t>
          </a:r>
        </a:p>
      </dgm:t>
    </dgm:pt>
    <dgm:pt modelId="{F074E16A-01F9-4715-8B84-18575C94BC80}" type="parTrans" cxnId="{6C70A038-D890-4173-BD1B-18493826C47A}">
      <dgm:prSet/>
      <dgm:spPr/>
      <dgm:t>
        <a:bodyPr/>
        <a:lstStyle/>
        <a:p>
          <a:endParaRPr lang="en-US"/>
        </a:p>
      </dgm:t>
    </dgm:pt>
    <dgm:pt modelId="{DEC48112-8524-4364-9176-B86E244021B6}" type="sibTrans" cxnId="{6C70A038-D890-4173-BD1B-18493826C47A}">
      <dgm:prSet/>
      <dgm:spPr/>
      <dgm:t>
        <a:bodyPr/>
        <a:lstStyle/>
        <a:p>
          <a:endParaRPr lang="en-US"/>
        </a:p>
      </dgm:t>
    </dgm:pt>
    <dgm:pt modelId="{AD1E82B1-DD8E-4696-9C32-EBF49DB047AA}">
      <dgm:prSet phldrT="[Text]"/>
      <dgm:spPr>
        <a:solidFill>
          <a:srgbClr val="FF0000"/>
        </a:solidFill>
        <a:effectLst>
          <a:outerShdw blurRad="50800" dist="38100" dir="2700000" algn="tl" rotWithShape="0">
            <a:prstClr val="black">
              <a:alpha val="40000"/>
            </a:prstClr>
          </a:outerShdw>
        </a:effectLst>
      </dgm:spPr>
      <dgm:t>
        <a:bodyPr/>
        <a:lstStyle/>
        <a:p>
          <a:r>
            <a:rPr lang="en-US" dirty="0"/>
            <a:t>Notes and Schedule</a:t>
          </a:r>
        </a:p>
      </dgm:t>
    </dgm:pt>
    <dgm:pt modelId="{F5AEA81E-EB41-4F2E-9FB9-383837E9E9A8}" type="parTrans" cxnId="{79DB9B1D-5AA0-458F-AB54-07B5A7B88EC3}">
      <dgm:prSet/>
      <dgm:spPr/>
      <dgm:t>
        <a:bodyPr/>
        <a:lstStyle/>
        <a:p>
          <a:endParaRPr lang="en-US"/>
        </a:p>
      </dgm:t>
    </dgm:pt>
    <dgm:pt modelId="{0CB4DCF9-2158-46EE-8089-C9035EE45F56}" type="sibTrans" cxnId="{79DB9B1D-5AA0-458F-AB54-07B5A7B88EC3}">
      <dgm:prSet/>
      <dgm:spPr/>
      <dgm:t>
        <a:bodyPr/>
        <a:lstStyle/>
        <a:p>
          <a:endParaRPr lang="en-US"/>
        </a:p>
      </dgm:t>
    </dgm:pt>
    <dgm:pt modelId="{9D60BD30-D239-4DC9-AE32-20411C315154}">
      <dgm:prSet/>
      <dgm:spPr/>
      <dgm:t>
        <a:bodyPr/>
        <a:lstStyle/>
        <a:p>
          <a:r>
            <a:rPr lang="en-US">
              <a:solidFill>
                <a:schemeClr val="bg1"/>
              </a:solidFill>
            </a:rPr>
            <a:t>Ask about billing &amp; time tracking – if they don’t track time, let it go. Discuss fixed fee invoicing.</a:t>
          </a:r>
          <a:endParaRPr lang="en-US" dirty="0">
            <a:solidFill>
              <a:schemeClr val="bg1"/>
            </a:solidFill>
          </a:endParaRPr>
        </a:p>
      </dgm:t>
    </dgm:pt>
    <dgm:pt modelId="{72286138-6A17-4DFF-BFB2-7D2947F6AB35}" type="parTrans" cxnId="{AF4974C0-CA68-4962-989B-D3F5A76422BD}">
      <dgm:prSet/>
      <dgm:spPr/>
      <dgm:t>
        <a:bodyPr/>
        <a:lstStyle/>
        <a:p>
          <a:endParaRPr lang="en-US"/>
        </a:p>
      </dgm:t>
    </dgm:pt>
    <dgm:pt modelId="{E18DCA0C-9CCA-49A1-9ECF-6B52D370045C}" type="sibTrans" cxnId="{AF4974C0-CA68-4962-989B-D3F5A76422BD}">
      <dgm:prSet/>
      <dgm:spPr/>
      <dgm:t>
        <a:bodyPr/>
        <a:lstStyle/>
        <a:p>
          <a:endParaRPr lang="en-US"/>
        </a:p>
      </dgm:t>
    </dgm:pt>
    <dgm:pt modelId="{CB80A40D-5F04-4C09-B92E-0BFDBA9EC59A}">
      <dgm:prSet/>
      <dgm:spPr/>
      <dgm:t>
        <a:bodyPr/>
        <a:lstStyle/>
        <a:p>
          <a:r>
            <a:rPr lang="en-US" dirty="0">
              <a:solidFill>
                <a:schemeClr val="bg1"/>
              </a:solidFill>
            </a:rPr>
            <a:t>Let them know </a:t>
          </a:r>
          <a:r>
            <a:rPr lang="en-US" dirty="0" err="1">
              <a:solidFill>
                <a:schemeClr val="bg1"/>
              </a:solidFill>
            </a:rPr>
            <a:t>OfficeTools</a:t>
          </a:r>
          <a:r>
            <a:rPr lang="en-US" dirty="0">
              <a:solidFill>
                <a:schemeClr val="bg1"/>
              </a:solidFill>
            </a:rPr>
            <a:t> was build for Small &amp; Mid-sized Firms. It was made for them, literally. </a:t>
          </a:r>
        </a:p>
      </dgm:t>
    </dgm:pt>
    <dgm:pt modelId="{BB964403-D45D-49FC-82C6-61DDDDA848F6}" type="parTrans" cxnId="{C1E5C02B-1E15-4AEA-A431-C07F352B4397}">
      <dgm:prSet/>
      <dgm:spPr/>
      <dgm:t>
        <a:bodyPr/>
        <a:lstStyle/>
        <a:p>
          <a:endParaRPr lang="en-US"/>
        </a:p>
      </dgm:t>
    </dgm:pt>
    <dgm:pt modelId="{2B89EA81-D6FA-4D1A-84D9-2853D7A021FE}" type="sibTrans" cxnId="{C1E5C02B-1E15-4AEA-A431-C07F352B4397}">
      <dgm:prSet/>
      <dgm:spPr/>
      <dgm:t>
        <a:bodyPr/>
        <a:lstStyle/>
        <a:p>
          <a:endParaRPr lang="en-US"/>
        </a:p>
      </dgm:t>
    </dgm:pt>
    <dgm:pt modelId="{865B8390-815D-45BE-8EA7-F8A91E8361C4}">
      <dgm:prSet/>
      <dgm:spPr/>
      <dgm:t>
        <a:bodyPr/>
        <a:lstStyle/>
        <a:p>
          <a:r>
            <a:rPr lang="en-US">
              <a:solidFill>
                <a:schemeClr val="bg1"/>
              </a:solidFill>
            </a:rPr>
            <a:t>Tasks (To-Do’s, Call, Schedule &amp; Basic Projects)</a:t>
          </a:r>
          <a:endParaRPr lang="en-US" dirty="0">
            <a:solidFill>
              <a:schemeClr val="bg1"/>
            </a:solidFill>
          </a:endParaRPr>
        </a:p>
      </dgm:t>
    </dgm:pt>
    <dgm:pt modelId="{79ECBE6E-EA95-4FB4-B3A7-FF52DF8251A1}" type="parTrans" cxnId="{8FFF6639-4B2C-43D8-9EE8-F8EC03BA6B84}">
      <dgm:prSet/>
      <dgm:spPr/>
      <dgm:t>
        <a:bodyPr/>
        <a:lstStyle/>
        <a:p>
          <a:endParaRPr lang="en-US"/>
        </a:p>
      </dgm:t>
    </dgm:pt>
    <dgm:pt modelId="{0751C252-63EB-48A2-AE5A-3FA7578EBB84}" type="sibTrans" cxnId="{8FFF6639-4B2C-43D8-9EE8-F8EC03BA6B84}">
      <dgm:prSet/>
      <dgm:spPr/>
      <dgm:t>
        <a:bodyPr/>
        <a:lstStyle/>
        <a:p>
          <a:endParaRPr lang="en-US"/>
        </a:p>
      </dgm:t>
    </dgm:pt>
    <dgm:pt modelId="{CD262236-4B32-4A35-9D9A-09C2C31894E6}">
      <dgm:prSet/>
      <dgm:spPr/>
      <dgm:t>
        <a:bodyPr/>
        <a:lstStyle/>
        <a:p>
          <a:r>
            <a:rPr lang="en-US" dirty="0">
              <a:solidFill>
                <a:schemeClr val="bg1"/>
              </a:solidFill>
            </a:rPr>
            <a:t>Simple Invoice creation &amp; billing (typically doesn’t track time, and that’s ok)</a:t>
          </a:r>
        </a:p>
      </dgm:t>
    </dgm:pt>
    <dgm:pt modelId="{955B5ABB-7823-4CF9-AAD7-55048184B709}" type="parTrans" cxnId="{9856B912-0566-44D8-A491-165C8F92906A}">
      <dgm:prSet/>
      <dgm:spPr/>
      <dgm:t>
        <a:bodyPr/>
        <a:lstStyle/>
        <a:p>
          <a:endParaRPr lang="en-US"/>
        </a:p>
      </dgm:t>
    </dgm:pt>
    <dgm:pt modelId="{60AC1FCC-3180-4337-AB5A-C6245FFB7C0D}" type="sibTrans" cxnId="{9856B912-0566-44D8-A491-165C8F92906A}">
      <dgm:prSet/>
      <dgm:spPr/>
      <dgm:t>
        <a:bodyPr/>
        <a:lstStyle/>
        <a:p>
          <a:endParaRPr lang="en-US"/>
        </a:p>
      </dgm:t>
    </dgm:pt>
    <dgm:pt modelId="{85131C08-0DF1-40A0-80CA-13C69B0556EB}" type="pres">
      <dgm:prSet presAssocID="{4D87780A-0D6F-406B-8D40-A5EFB3CC90E1}" presName="linear" presStyleCnt="0">
        <dgm:presLayoutVars>
          <dgm:dir/>
          <dgm:resizeHandles val="exact"/>
        </dgm:presLayoutVars>
      </dgm:prSet>
      <dgm:spPr/>
    </dgm:pt>
    <dgm:pt modelId="{4C8E3FBC-7027-4A5C-9278-63C10EEC1EB1}" type="pres">
      <dgm:prSet presAssocID="{65A98F5D-7333-4FDF-B340-1C8A7D02C9DF}" presName="comp" presStyleCnt="0"/>
      <dgm:spPr/>
    </dgm:pt>
    <dgm:pt modelId="{5F9AA68B-5328-4899-91AC-90F52329D18C}" type="pres">
      <dgm:prSet presAssocID="{65A98F5D-7333-4FDF-B340-1C8A7D02C9DF}" presName="box" presStyleLbl="node1" presStyleIdx="0" presStyleCnt="5" custLinFactY="-60508" custLinFactNeighborX="1511" custLinFactNeighborY="-100000"/>
      <dgm:spPr/>
    </dgm:pt>
    <dgm:pt modelId="{D1E9B0A8-C2AC-4F69-94D2-4B0515532D28}" type="pres">
      <dgm:prSet presAssocID="{65A98F5D-7333-4FDF-B340-1C8A7D02C9DF}"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05D0CACE-DE32-47AE-BB53-7817071AC2BE}" type="pres">
      <dgm:prSet presAssocID="{65A98F5D-7333-4FDF-B340-1C8A7D02C9DF}" presName="text" presStyleLbl="node1" presStyleIdx="0" presStyleCnt="5">
        <dgm:presLayoutVars>
          <dgm:bulletEnabled val="1"/>
        </dgm:presLayoutVars>
      </dgm:prSet>
      <dgm:spPr/>
    </dgm:pt>
    <dgm:pt modelId="{8F42C5D3-D8E4-4A30-B3E8-94E3566B7577}" type="pres">
      <dgm:prSet presAssocID="{8EC3B55C-5297-41AA-9176-2F8A21C557CD}" presName="spacer" presStyleCnt="0"/>
      <dgm:spPr/>
    </dgm:pt>
    <dgm:pt modelId="{058E4D4F-B6BB-4E8B-A7A7-6C8386F956C9}" type="pres">
      <dgm:prSet presAssocID="{7EA12E8B-8944-4DE0-9943-D85963AAA107}" presName="comp" presStyleCnt="0"/>
      <dgm:spPr/>
    </dgm:pt>
    <dgm:pt modelId="{6C9A1360-1C67-4BFE-8DB9-FBEDB51C4ECE}" type="pres">
      <dgm:prSet presAssocID="{7EA12E8B-8944-4DE0-9943-D85963AAA107}" presName="box" presStyleLbl="node1" presStyleIdx="1" presStyleCnt="5"/>
      <dgm:spPr/>
    </dgm:pt>
    <dgm:pt modelId="{B4653CC3-2D51-4229-A75B-E43485A0272B}" type="pres">
      <dgm:prSet presAssocID="{7EA12E8B-8944-4DE0-9943-D85963AAA107}"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163A9C7C-ACA4-4F20-928C-A06E7CF155EE}" type="pres">
      <dgm:prSet presAssocID="{7EA12E8B-8944-4DE0-9943-D85963AAA107}" presName="text" presStyleLbl="node1" presStyleIdx="1" presStyleCnt="5">
        <dgm:presLayoutVars>
          <dgm:bulletEnabled val="1"/>
        </dgm:presLayoutVars>
      </dgm:prSet>
      <dgm:spPr/>
    </dgm:pt>
    <dgm:pt modelId="{7CCD68A4-CCC7-49E4-84C7-BE68D8C8D171}" type="pres">
      <dgm:prSet presAssocID="{18C28ED1-5BF2-4941-90AD-EF3A3A88369B}" presName="spacer" presStyleCnt="0"/>
      <dgm:spPr/>
    </dgm:pt>
    <dgm:pt modelId="{2F07B90C-6872-4FD6-AD94-17F545CFFE25}" type="pres">
      <dgm:prSet presAssocID="{10A25819-9A3F-4248-B06A-905F7FDA4C15}" presName="comp" presStyleCnt="0"/>
      <dgm:spPr/>
    </dgm:pt>
    <dgm:pt modelId="{B5B5EFD0-F45A-4D98-815D-D34C4F0D5103}" type="pres">
      <dgm:prSet presAssocID="{10A25819-9A3F-4248-B06A-905F7FDA4C15}" presName="box" presStyleLbl="node1" presStyleIdx="2" presStyleCnt="5"/>
      <dgm:spPr/>
    </dgm:pt>
    <dgm:pt modelId="{A53B4335-8174-41D5-B891-7C534893072D}" type="pres">
      <dgm:prSet presAssocID="{10A25819-9A3F-4248-B06A-905F7FDA4C15}"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77B912CE-EC18-4368-BB4F-D40AED0DD3AD}" type="pres">
      <dgm:prSet presAssocID="{10A25819-9A3F-4248-B06A-905F7FDA4C15}" presName="text" presStyleLbl="node1" presStyleIdx="2" presStyleCnt="5">
        <dgm:presLayoutVars>
          <dgm:bulletEnabled val="1"/>
        </dgm:presLayoutVars>
      </dgm:prSet>
      <dgm:spPr/>
    </dgm:pt>
    <dgm:pt modelId="{7523DC57-E8C4-4BA4-A513-5D144A7BC396}" type="pres">
      <dgm:prSet presAssocID="{7C515E81-8441-42DB-AE3A-54C2A94995B5}" presName="spacer" presStyleCnt="0"/>
      <dgm:spPr/>
    </dgm:pt>
    <dgm:pt modelId="{9862F441-98AE-4E36-8376-AB2BDF8DB90C}" type="pres">
      <dgm:prSet presAssocID="{233B9F7D-6C3B-4C48-B25C-0380F3948AC5}" presName="comp" presStyleCnt="0"/>
      <dgm:spPr/>
    </dgm:pt>
    <dgm:pt modelId="{E7F63809-DA43-4A49-93D6-0F8C1357A9C9}" type="pres">
      <dgm:prSet presAssocID="{233B9F7D-6C3B-4C48-B25C-0380F3948AC5}" presName="box" presStyleLbl="node1" presStyleIdx="3" presStyleCnt="5"/>
      <dgm:spPr/>
    </dgm:pt>
    <dgm:pt modelId="{5639A6C4-1F09-437B-9D87-F64036686497}" type="pres">
      <dgm:prSet presAssocID="{233B9F7D-6C3B-4C48-B25C-0380F3948AC5}"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41000" b="-41000"/>
          </a:stretch>
        </a:blipFill>
      </dgm:spPr>
    </dgm:pt>
    <dgm:pt modelId="{DC2ADB6B-EEA1-4D57-A398-CA039FC54649}" type="pres">
      <dgm:prSet presAssocID="{233B9F7D-6C3B-4C48-B25C-0380F3948AC5}" presName="text" presStyleLbl="node1" presStyleIdx="3" presStyleCnt="5">
        <dgm:presLayoutVars>
          <dgm:bulletEnabled val="1"/>
        </dgm:presLayoutVars>
      </dgm:prSet>
      <dgm:spPr/>
    </dgm:pt>
    <dgm:pt modelId="{85691FB0-862C-47CC-9903-5E17694BAFA1}" type="pres">
      <dgm:prSet presAssocID="{7C6CD5E9-B6FC-4567-8E78-4D1EF33D252E}" presName="spacer" presStyleCnt="0"/>
      <dgm:spPr/>
    </dgm:pt>
    <dgm:pt modelId="{9984543E-3179-4B0E-9CC6-3B82E06E1678}" type="pres">
      <dgm:prSet presAssocID="{ECD15D59-CCFF-4F0A-BC58-A11D9C6E3A9B}" presName="comp" presStyleCnt="0"/>
      <dgm:spPr/>
    </dgm:pt>
    <dgm:pt modelId="{DA79EABC-701B-484C-A49E-E5C2F17B6E8E}" type="pres">
      <dgm:prSet presAssocID="{ECD15D59-CCFF-4F0A-BC58-A11D9C6E3A9B}" presName="box" presStyleLbl="node1" presStyleIdx="4" presStyleCnt="5"/>
      <dgm:spPr/>
    </dgm:pt>
    <dgm:pt modelId="{9ADB22DE-9533-4B6C-8F09-EA6D1034F535}" type="pres">
      <dgm:prSet presAssocID="{ECD15D59-CCFF-4F0A-BC58-A11D9C6E3A9B}"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dgm:spPr>
    </dgm:pt>
    <dgm:pt modelId="{DFF1A319-3C63-4922-88BA-CD08BC18D2FD}" type="pres">
      <dgm:prSet presAssocID="{ECD15D59-CCFF-4F0A-BC58-A11D9C6E3A9B}" presName="text" presStyleLbl="node1" presStyleIdx="4" presStyleCnt="5">
        <dgm:presLayoutVars>
          <dgm:bulletEnabled val="1"/>
        </dgm:presLayoutVars>
      </dgm:prSet>
      <dgm:spPr/>
    </dgm:pt>
  </dgm:ptLst>
  <dgm:cxnLst>
    <dgm:cxn modelId="{9856B912-0566-44D8-A491-165C8F92906A}" srcId="{10A25819-9A3F-4248-B06A-905F7FDA4C15}" destId="{CD262236-4B32-4A35-9D9A-09C2C31894E6}" srcOrd="2" destOrd="0" parTransId="{955B5ABB-7823-4CF9-AAD7-55048184B709}" sibTransId="{60AC1FCC-3180-4337-AB5A-C6245FFB7C0D}"/>
    <dgm:cxn modelId="{79DB9B1D-5AA0-458F-AB54-07B5A7B88EC3}" srcId="{ECD15D59-CCFF-4F0A-BC58-A11D9C6E3A9B}" destId="{AD1E82B1-DD8E-4696-9C32-EBF49DB047AA}" srcOrd="2" destOrd="0" parTransId="{F5AEA81E-EB41-4F2E-9FB9-383837E9E9A8}" sibTransId="{0CB4DCF9-2158-46EE-8089-C9035EE45F56}"/>
    <dgm:cxn modelId="{FCCA1020-29B8-462D-ADA2-CB4228AF6F34}" type="presOf" srcId="{10A25819-9A3F-4248-B06A-905F7FDA4C15}" destId="{77B912CE-EC18-4368-BB4F-D40AED0DD3AD}" srcOrd="1" destOrd="0" presId="urn:microsoft.com/office/officeart/2005/8/layout/vList4"/>
    <dgm:cxn modelId="{28152421-8A29-4D6A-A8D4-78BC077C61BE}" type="presOf" srcId="{ECD15D59-CCFF-4F0A-BC58-A11D9C6E3A9B}" destId="{DFF1A319-3C63-4922-88BA-CD08BC18D2FD}" srcOrd="1" destOrd="0" presId="urn:microsoft.com/office/officeart/2005/8/layout/vList4"/>
    <dgm:cxn modelId="{439B3D22-1DE7-40D4-BF54-DBE39F6CFC16}" type="presOf" srcId="{65A98F5D-7333-4FDF-B340-1C8A7D02C9DF}" destId="{05D0CACE-DE32-47AE-BB53-7817071AC2BE}" srcOrd="1" destOrd="0" presId="urn:microsoft.com/office/officeart/2005/8/layout/vList4"/>
    <dgm:cxn modelId="{F752C222-F2CE-4B58-B517-6D6F9C4F0664}" type="presOf" srcId="{EDAE19FD-91F7-4BC8-8DA5-C062CBC90EA2}" destId="{5F9AA68B-5328-4899-91AC-90F52329D18C}" srcOrd="0" destOrd="1" presId="urn:microsoft.com/office/officeart/2005/8/layout/vList4"/>
    <dgm:cxn modelId="{5FF5A62A-DA43-4E5C-A4D8-28574399583F}" type="presOf" srcId="{2BF52FC8-8B5E-4351-9DEE-B411FFF91556}" destId="{E7F63809-DA43-4A49-93D6-0F8C1357A9C9}" srcOrd="0" destOrd="1" presId="urn:microsoft.com/office/officeart/2005/8/layout/vList4"/>
    <dgm:cxn modelId="{C1E5C02B-1E15-4AEA-A431-C07F352B4397}" srcId="{65A98F5D-7333-4FDF-B340-1C8A7D02C9DF}" destId="{CB80A40D-5F04-4C09-B92E-0BFDBA9EC59A}" srcOrd="2" destOrd="0" parTransId="{BB964403-D45D-49FC-82C6-61DDDDA848F6}" sibTransId="{2B89EA81-D6FA-4D1A-84D9-2853D7A021FE}"/>
    <dgm:cxn modelId="{C460D62E-83BE-490E-9FF9-4C755DD66593}" type="presOf" srcId="{10A25819-9A3F-4248-B06A-905F7FDA4C15}" destId="{B5B5EFD0-F45A-4D98-815D-D34C4F0D5103}" srcOrd="0" destOrd="0" presId="urn:microsoft.com/office/officeart/2005/8/layout/vList4"/>
    <dgm:cxn modelId="{3332E430-1FD5-4816-BF9E-B74EBA7F7E53}" srcId="{7EA12E8B-8944-4DE0-9943-D85963AAA107}" destId="{62F47F09-F45C-4CE1-A8A8-826FD87F7C6E}" srcOrd="0" destOrd="0" parTransId="{DD019380-E354-4AEA-8940-F4FEA56E3B86}" sibTransId="{F639C78B-ACE9-4F94-AF77-3EB5D57AEF22}"/>
    <dgm:cxn modelId="{B9F79231-78B4-4EB7-8E11-7E075871046B}" type="presOf" srcId="{9D60BD30-D239-4DC9-AE32-20411C315154}" destId="{5F9AA68B-5328-4899-91AC-90F52329D18C}" srcOrd="0" destOrd="2" presId="urn:microsoft.com/office/officeart/2005/8/layout/vList4"/>
    <dgm:cxn modelId="{34193A35-EB57-4FE3-AE6F-0E2FE4574064}" type="presOf" srcId="{A7DB8FE1-88F1-4265-A428-C6DA112BD15A}" destId="{DFF1A319-3C63-4922-88BA-CD08BC18D2FD}" srcOrd="1" destOrd="1" presId="urn:microsoft.com/office/officeart/2005/8/layout/vList4"/>
    <dgm:cxn modelId="{6C70A038-D890-4173-BD1B-18493826C47A}" srcId="{ECD15D59-CCFF-4F0A-BC58-A11D9C6E3A9B}" destId="{19107463-D64F-476C-88B7-353461FA6844}" srcOrd="1" destOrd="0" parTransId="{F074E16A-01F9-4715-8B84-18575C94BC80}" sibTransId="{DEC48112-8524-4364-9176-B86E244021B6}"/>
    <dgm:cxn modelId="{8FFF6639-4B2C-43D8-9EE8-F8EC03BA6B84}" srcId="{10A25819-9A3F-4248-B06A-905F7FDA4C15}" destId="{865B8390-815D-45BE-8EA7-F8A91E8361C4}" srcOrd="1" destOrd="0" parTransId="{79ECBE6E-EA95-4FB4-B3A7-FF52DF8251A1}" sibTransId="{0751C252-63EB-48A2-AE5A-3FA7578EBB84}"/>
    <dgm:cxn modelId="{A636C83A-B0FF-4270-B4C7-599CF3A5D7A1}" type="presOf" srcId="{62F47F09-F45C-4CE1-A8A8-826FD87F7C6E}" destId="{6C9A1360-1C67-4BFE-8DB9-FBEDB51C4ECE}" srcOrd="0" destOrd="1" presId="urn:microsoft.com/office/officeart/2005/8/layout/vList4"/>
    <dgm:cxn modelId="{3587293D-5685-43C0-83C1-2CD358A1BEB5}" type="presOf" srcId="{7EA12E8B-8944-4DE0-9943-D85963AAA107}" destId="{6C9A1360-1C67-4BFE-8DB9-FBEDB51C4ECE}" srcOrd="0" destOrd="0" presId="urn:microsoft.com/office/officeart/2005/8/layout/vList4"/>
    <dgm:cxn modelId="{25885F5D-7225-4299-BA0F-FD07F198A95B}" srcId="{233B9F7D-6C3B-4C48-B25C-0380F3948AC5}" destId="{A1996AAB-3ECF-47D0-973A-83EBC5C5ED16}" srcOrd="1" destOrd="0" parTransId="{C0EED5D4-4388-4FC2-B90D-3D88D398586C}" sibTransId="{900C3241-98FB-4B85-AF56-3C00574A6AE9}"/>
    <dgm:cxn modelId="{238A715F-90A5-4EB5-BA1C-328E87293319}" type="presOf" srcId="{A7DB8FE1-88F1-4265-A428-C6DA112BD15A}" destId="{DA79EABC-701B-484C-A49E-E5C2F17B6E8E}" srcOrd="0" destOrd="1" presId="urn:microsoft.com/office/officeart/2005/8/layout/vList4"/>
    <dgm:cxn modelId="{C07EFD61-F622-47A0-ADE5-588163F6A2D5}" type="presOf" srcId="{716B661F-5563-4E4A-B286-96DC7463098E}" destId="{B5B5EFD0-F45A-4D98-815D-D34C4F0D5103}" srcOrd="0" destOrd="1" presId="urn:microsoft.com/office/officeart/2005/8/layout/vList4"/>
    <dgm:cxn modelId="{7FD26C46-4EFD-4EED-8A4A-F932B9ADDD41}" type="presOf" srcId="{19107463-D64F-476C-88B7-353461FA6844}" destId="{DFF1A319-3C63-4922-88BA-CD08BC18D2FD}" srcOrd="1" destOrd="2" presId="urn:microsoft.com/office/officeart/2005/8/layout/vList4"/>
    <dgm:cxn modelId="{11C9F047-6834-456A-88D3-36C73D830675}" type="presOf" srcId="{233B9F7D-6C3B-4C48-B25C-0380F3948AC5}" destId="{E7F63809-DA43-4A49-93D6-0F8C1357A9C9}" srcOrd="0" destOrd="0" presId="urn:microsoft.com/office/officeart/2005/8/layout/vList4"/>
    <dgm:cxn modelId="{D22E3F6D-3665-4949-9629-D0F46A363145}" type="presOf" srcId="{ECD15D59-CCFF-4F0A-BC58-A11D9C6E3A9B}" destId="{DA79EABC-701B-484C-A49E-E5C2F17B6E8E}" srcOrd="0" destOrd="0" presId="urn:microsoft.com/office/officeart/2005/8/layout/vList4"/>
    <dgm:cxn modelId="{E182FF52-53E2-47CA-86EA-5BE2533F62FD}" type="presOf" srcId="{BC17FD37-63FF-42BB-84CD-AF196C3E7C63}" destId="{6C9A1360-1C67-4BFE-8DB9-FBEDB51C4ECE}" srcOrd="0" destOrd="2" presId="urn:microsoft.com/office/officeart/2005/8/layout/vList4"/>
    <dgm:cxn modelId="{AF5C5079-D022-40A7-B869-90DF749169B8}" type="presOf" srcId="{AD1E82B1-DD8E-4696-9C32-EBF49DB047AA}" destId="{DFF1A319-3C63-4922-88BA-CD08BC18D2FD}" srcOrd="1" destOrd="3" presId="urn:microsoft.com/office/officeart/2005/8/layout/vList4"/>
    <dgm:cxn modelId="{CB6A507A-E363-4876-BF93-09C977F764F0}" srcId="{ECD15D59-CCFF-4F0A-BC58-A11D9C6E3A9B}" destId="{A7DB8FE1-88F1-4265-A428-C6DA112BD15A}" srcOrd="0" destOrd="0" parTransId="{E949DD4F-5BA8-4551-B34F-464CB30222F1}" sibTransId="{A93E1583-BA2D-41BE-B2B7-FE712E53D3FA}"/>
    <dgm:cxn modelId="{59024F83-D725-4201-B6D0-41AA60889116}" type="presOf" srcId="{19107463-D64F-476C-88B7-353461FA6844}" destId="{DA79EABC-701B-484C-A49E-E5C2F17B6E8E}" srcOrd="0" destOrd="2" presId="urn:microsoft.com/office/officeart/2005/8/layout/vList4"/>
    <dgm:cxn modelId="{A0A21A8A-2CF2-4E36-B12B-7E992D41A805}" type="presOf" srcId="{CD262236-4B32-4A35-9D9A-09C2C31894E6}" destId="{B5B5EFD0-F45A-4D98-815D-D34C4F0D5103}" srcOrd="0" destOrd="3" presId="urn:microsoft.com/office/officeart/2005/8/layout/vList4"/>
    <dgm:cxn modelId="{B742758B-C9C1-4C0B-85D1-279F06ABF6D0}" type="presOf" srcId="{9D60BD30-D239-4DC9-AE32-20411C315154}" destId="{05D0CACE-DE32-47AE-BB53-7817071AC2BE}" srcOrd="1" destOrd="2" presId="urn:microsoft.com/office/officeart/2005/8/layout/vList4"/>
    <dgm:cxn modelId="{7657F992-6D80-4B97-B7BC-30B43056E37D}" type="presOf" srcId="{A1996AAB-3ECF-47D0-973A-83EBC5C5ED16}" destId="{E7F63809-DA43-4A49-93D6-0F8C1357A9C9}" srcOrd="0" destOrd="2" presId="urn:microsoft.com/office/officeart/2005/8/layout/vList4"/>
    <dgm:cxn modelId="{AA141195-E5C5-4AF5-82C7-625949D42819}" type="presOf" srcId="{865B8390-815D-45BE-8EA7-F8A91E8361C4}" destId="{77B912CE-EC18-4368-BB4F-D40AED0DD3AD}" srcOrd="1" destOrd="2" presId="urn:microsoft.com/office/officeart/2005/8/layout/vList4"/>
    <dgm:cxn modelId="{6B66AAAD-81CD-4995-A743-39728BA1C468}" srcId="{233B9F7D-6C3B-4C48-B25C-0380F3948AC5}" destId="{2BF52FC8-8B5E-4351-9DEE-B411FFF91556}" srcOrd="0" destOrd="0" parTransId="{37A5B5C5-E514-4574-A20F-DF14186A28B6}" sibTransId="{C150AF16-DB40-44A0-B7C6-2C2DE9687728}"/>
    <dgm:cxn modelId="{694425B5-9932-4C3B-A5D6-66145A547BF0}" type="presOf" srcId="{7EA12E8B-8944-4DE0-9943-D85963AAA107}" destId="{163A9C7C-ACA4-4F20-928C-A06E7CF155EE}" srcOrd="1" destOrd="0" presId="urn:microsoft.com/office/officeart/2005/8/layout/vList4"/>
    <dgm:cxn modelId="{495568B7-7624-4655-B1B6-E66BC3548AF3}" srcId="{4D87780A-0D6F-406B-8D40-A5EFB3CC90E1}" destId="{65A98F5D-7333-4FDF-B340-1C8A7D02C9DF}" srcOrd="0" destOrd="0" parTransId="{B1470BCC-0258-4140-9877-026401CF3F4E}" sibTransId="{8EC3B55C-5297-41AA-9176-2F8A21C557CD}"/>
    <dgm:cxn modelId="{7DD807B8-38C9-4244-A6FD-3D9F1B72B1DF}" type="presOf" srcId="{865B8390-815D-45BE-8EA7-F8A91E8361C4}" destId="{B5B5EFD0-F45A-4D98-815D-D34C4F0D5103}" srcOrd="0" destOrd="2" presId="urn:microsoft.com/office/officeart/2005/8/layout/vList4"/>
    <dgm:cxn modelId="{D8FCA8B9-9A48-4674-9E14-5BFF1F67A783}" srcId="{4D87780A-0D6F-406B-8D40-A5EFB3CC90E1}" destId="{233B9F7D-6C3B-4C48-B25C-0380F3948AC5}" srcOrd="3" destOrd="0" parTransId="{175B5CCA-4FA2-4AC0-9A55-E3E9EE424CDF}" sibTransId="{7C6CD5E9-B6FC-4567-8E78-4D1EF33D252E}"/>
    <dgm:cxn modelId="{08094ABF-CE5A-4CC8-B336-7830F26A3C9A}" type="presOf" srcId="{CD262236-4B32-4A35-9D9A-09C2C31894E6}" destId="{77B912CE-EC18-4368-BB4F-D40AED0DD3AD}" srcOrd="1" destOrd="3" presId="urn:microsoft.com/office/officeart/2005/8/layout/vList4"/>
    <dgm:cxn modelId="{4AF8BCBF-7328-4A91-A130-149B54D64E50}" srcId="{7EA12E8B-8944-4DE0-9943-D85963AAA107}" destId="{BC17FD37-63FF-42BB-84CD-AF196C3E7C63}" srcOrd="1" destOrd="0" parTransId="{28EF44B3-F13F-4E2D-8BA8-5A36B3D1C213}" sibTransId="{7DB67701-70FC-407D-9E4E-D41A5DCFDDC6}"/>
    <dgm:cxn modelId="{AF4974C0-CA68-4962-989B-D3F5A76422BD}" srcId="{65A98F5D-7333-4FDF-B340-1C8A7D02C9DF}" destId="{9D60BD30-D239-4DC9-AE32-20411C315154}" srcOrd="1" destOrd="0" parTransId="{72286138-6A17-4DFF-BFB2-7D2947F6AB35}" sibTransId="{E18DCA0C-9CCA-49A1-9ECF-6B52D370045C}"/>
    <dgm:cxn modelId="{CA7EECC4-7E1C-4265-A0D9-5A47D4317633}" type="presOf" srcId="{CB80A40D-5F04-4C09-B92E-0BFDBA9EC59A}" destId="{05D0CACE-DE32-47AE-BB53-7817071AC2BE}" srcOrd="1" destOrd="3" presId="urn:microsoft.com/office/officeart/2005/8/layout/vList4"/>
    <dgm:cxn modelId="{77CAD0C5-8369-42A0-AB5C-3E6E6D5CCCC6}" srcId="{65A98F5D-7333-4FDF-B340-1C8A7D02C9DF}" destId="{EDAE19FD-91F7-4BC8-8DA5-C062CBC90EA2}" srcOrd="0" destOrd="0" parTransId="{984E6E61-6514-4325-987A-2A17E37CE0D5}" sibTransId="{BE720C8A-064E-4C69-BBF6-13FD06538A5D}"/>
    <dgm:cxn modelId="{063C16C7-A4BC-497D-BB8F-BFEB8E985886}" type="presOf" srcId="{CB80A40D-5F04-4C09-B92E-0BFDBA9EC59A}" destId="{5F9AA68B-5328-4899-91AC-90F52329D18C}" srcOrd="0" destOrd="3" presId="urn:microsoft.com/office/officeart/2005/8/layout/vList4"/>
    <dgm:cxn modelId="{63E722C7-5E4E-4296-9E84-57D1BA71A5B9}" type="presOf" srcId="{65A98F5D-7333-4FDF-B340-1C8A7D02C9DF}" destId="{5F9AA68B-5328-4899-91AC-90F52329D18C}" srcOrd="0" destOrd="0" presId="urn:microsoft.com/office/officeart/2005/8/layout/vList4"/>
    <dgm:cxn modelId="{4389FECF-69E0-49FD-8E95-DF670DD7FD2B}" srcId="{4D87780A-0D6F-406B-8D40-A5EFB3CC90E1}" destId="{ECD15D59-CCFF-4F0A-BC58-A11D9C6E3A9B}" srcOrd="4" destOrd="0" parTransId="{4DEC714E-364D-40AD-AE9A-053D16E0D0ED}" sibTransId="{111EFDD6-C290-44C7-A539-5E0A8236EF84}"/>
    <dgm:cxn modelId="{27B83BD5-850D-4187-9514-FC81ED632751}" srcId="{10A25819-9A3F-4248-B06A-905F7FDA4C15}" destId="{716B661F-5563-4E4A-B286-96DC7463098E}" srcOrd="0" destOrd="0" parTransId="{1FC468BC-F5D3-4CD8-9B67-7C71F5463AFD}" sibTransId="{CA7C8B0B-39ED-461E-BEB0-2339734213C3}"/>
    <dgm:cxn modelId="{FA593CD8-EF56-418F-B9D9-57F62B76A70B}" srcId="{4D87780A-0D6F-406B-8D40-A5EFB3CC90E1}" destId="{10A25819-9A3F-4248-B06A-905F7FDA4C15}" srcOrd="2" destOrd="0" parTransId="{8D4B31B2-2ADD-4470-9A3E-2329194EC715}" sibTransId="{7C515E81-8441-42DB-AE3A-54C2A94995B5}"/>
    <dgm:cxn modelId="{4F462ADF-A2BA-40F8-A1A4-6F89BB55C6CE}" type="presOf" srcId="{AD1E82B1-DD8E-4696-9C32-EBF49DB047AA}" destId="{DA79EABC-701B-484C-A49E-E5C2F17B6E8E}" srcOrd="0" destOrd="3" presId="urn:microsoft.com/office/officeart/2005/8/layout/vList4"/>
    <dgm:cxn modelId="{941B51DF-13C1-4940-82C6-CACD0D00DA79}" type="presOf" srcId="{2BF52FC8-8B5E-4351-9DEE-B411FFF91556}" destId="{DC2ADB6B-EEA1-4D57-A398-CA039FC54649}" srcOrd="1" destOrd="1" presId="urn:microsoft.com/office/officeart/2005/8/layout/vList4"/>
    <dgm:cxn modelId="{D52AD2E4-9F6C-4FC0-A813-DE5C75D4B513}" type="presOf" srcId="{233B9F7D-6C3B-4C48-B25C-0380F3948AC5}" destId="{DC2ADB6B-EEA1-4D57-A398-CA039FC54649}" srcOrd="1" destOrd="0" presId="urn:microsoft.com/office/officeart/2005/8/layout/vList4"/>
    <dgm:cxn modelId="{17DBDEED-2CF2-4623-83B7-16CF42D39FF2}" type="presOf" srcId="{4D87780A-0D6F-406B-8D40-A5EFB3CC90E1}" destId="{85131C08-0DF1-40A0-80CA-13C69B0556EB}" srcOrd="0" destOrd="0" presId="urn:microsoft.com/office/officeart/2005/8/layout/vList4"/>
    <dgm:cxn modelId="{A066E8ED-9B3C-476A-AA11-10A234696584}" type="presOf" srcId="{BC17FD37-63FF-42BB-84CD-AF196C3E7C63}" destId="{163A9C7C-ACA4-4F20-928C-A06E7CF155EE}" srcOrd="1" destOrd="2" presId="urn:microsoft.com/office/officeart/2005/8/layout/vList4"/>
    <dgm:cxn modelId="{E62211F3-39FA-4D26-A944-C1E1FA3B2BF2}" type="presOf" srcId="{716B661F-5563-4E4A-B286-96DC7463098E}" destId="{77B912CE-EC18-4368-BB4F-D40AED0DD3AD}" srcOrd="1" destOrd="1" presId="urn:microsoft.com/office/officeart/2005/8/layout/vList4"/>
    <dgm:cxn modelId="{6A7E17F3-8E42-45D0-A3E5-B370E3556975}" srcId="{4D87780A-0D6F-406B-8D40-A5EFB3CC90E1}" destId="{7EA12E8B-8944-4DE0-9943-D85963AAA107}" srcOrd="1" destOrd="0" parTransId="{6AE25BA8-22C7-4FC1-B703-71FBA81AFAA4}" sibTransId="{18C28ED1-5BF2-4941-90AD-EF3A3A88369B}"/>
    <dgm:cxn modelId="{847339F6-E4E5-4997-905B-B111D21DF1A8}" type="presOf" srcId="{A1996AAB-3ECF-47D0-973A-83EBC5C5ED16}" destId="{DC2ADB6B-EEA1-4D57-A398-CA039FC54649}" srcOrd="1" destOrd="2" presId="urn:microsoft.com/office/officeart/2005/8/layout/vList4"/>
    <dgm:cxn modelId="{202C95FE-A0B5-4184-98C0-243A1AAE55E6}" type="presOf" srcId="{EDAE19FD-91F7-4BC8-8DA5-C062CBC90EA2}" destId="{05D0CACE-DE32-47AE-BB53-7817071AC2BE}" srcOrd="1" destOrd="1" presId="urn:microsoft.com/office/officeart/2005/8/layout/vList4"/>
    <dgm:cxn modelId="{27422CFF-4F01-4B23-88EE-6BC0ECA15938}" type="presOf" srcId="{62F47F09-F45C-4CE1-A8A8-826FD87F7C6E}" destId="{163A9C7C-ACA4-4F20-928C-A06E7CF155EE}" srcOrd="1" destOrd="1" presId="urn:microsoft.com/office/officeart/2005/8/layout/vList4"/>
    <dgm:cxn modelId="{84C413E3-C570-4B35-8DC4-BB9FBF128B4E}" type="presParOf" srcId="{85131C08-0DF1-40A0-80CA-13C69B0556EB}" destId="{4C8E3FBC-7027-4A5C-9278-63C10EEC1EB1}" srcOrd="0" destOrd="0" presId="urn:microsoft.com/office/officeart/2005/8/layout/vList4"/>
    <dgm:cxn modelId="{14F7F0D9-56EC-4635-88E6-9089763F8FAE}" type="presParOf" srcId="{4C8E3FBC-7027-4A5C-9278-63C10EEC1EB1}" destId="{5F9AA68B-5328-4899-91AC-90F52329D18C}" srcOrd="0" destOrd="0" presId="urn:microsoft.com/office/officeart/2005/8/layout/vList4"/>
    <dgm:cxn modelId="{5C18F659-3944-4290-9E1B-CED91C496444}" type="presParOf" srcId="{4C8E3FBC-7027-4A5C-9278-63C10EEC1EB1}" destId="{D1E9B0A8-C2AC-4F69-94D2-4B0515532D28}" srcOrd="1" destOrd="0" presId="urn:microsoft.com/office/officeart/2005/8/layout/vList4"/>
    <dgm:cxn modelId="{C1BC07AB-598C-4B03-9453-8FCC82BF6DE8}" type="presParOf" srcId="{4C8E3FBC-7027-4A5C-9278-63C10EEC1EB1}" destId="{05D0CACE-DE32-47AE-BB53-7817071AC2BE}" srcOrd="2" destOrd="0" presId="urn:microsoft.com/office/officeart/2005/8/layout/vList4"/>
    <dgm:cxn modelId="{A5720FF0-02C0-473D-B258-7A1F66DD10D9}" type="presParOf" srcId="{85131C08-0DF1-40A0-80CA-13C69B0556EB}" destId="{8F42C5D3-D8E4-4A30-B3E8-94E3566B7577}" srcOrd="1" destOrd="0" presId="urn:microsoft.com/office/officeart/2005/8/layout/vList4"/>
    <dgm:cxn modelId="{10D05F85-BEF1-4789-98FC-11968A625B76}" type="presParOf" srcId="{85131C08-0DF1-40A0-80CA-13C69B0556EB}" destId="{058E4D4F-B6BB-4E8B-A7A7-6C8386F956C9}" srcOrd="2" destOrd="0" presId="urn:microsoft.com/office/officeart/2005/8/layout/vList4"/>
    <dgm:cxn modelId="{8E584147-E30E-4EBD-8E4E-22BE68342C3C}" type="presParOf" srcId="{058E4D4F-B6BB-4E8B-A7A7-6C8386F956C9}" destId="{6C9A1360-1C67-4BFE-8DB9-FBEDB51C4ECE}" srcOrd="0" destOrd="0" presId="urn:microsoft.com/office/officeart/2005/8/layout/vList4"/>
    <dgm:cxn modelId="{BE919B78-973D-45EB-A134-66039BC231EE}" type="presParOf" srcId="{058E4D4F-B6BB-4E8B-A7A7-6C8386F956C9}" destId="{B4653CC3-2D51-4229-A75B-E43485A0272B}" srcOrd="1" destOrd="0" presId="urn:microsoft.com/office/officeart/2005/8/layout/vList4"/>
    <dgm:cxn modelId="{439F36F2-AA58-4BFA-9989-6CC019FA6791}" type="presParOf" srcId="{058E4D4F-B6BB-4E8B-A7A7-6C8386F956C9}" destId="{163A9C7C-ACA4-4F20-928C-A06E7CF155EE}" srcOrd="2" destOrd="0" presId="urn:microsoft.com/office/officeart/2005/8/layout/vList4"/>
    <dgm:cxn modelId="{04A9044D-787B-4683-AEAB-5A6E070E7629}" type="presParOf" srcId="{85131C08-0DF1-40A0-80CA-13C69B0556EB}" destId="{7CCD68A4-CCC7-49E4-84C7-BE68D8C8D171}" srcOrd="3" destOrd="0" presId="urn:microsoft.com/office/officeart/2005/8/layout/vList4"/>
    <dgm:cxn modelId="{97004830-ABCE-4726-A345-1D309D1EE1E3}" type="presParOf" srcId="{85131C08-0DF1-40A0-80CA-13C69B0556EB}" destId="{2F07B90C-6872-4FD6-AD94-17F545CFFE25}" srcOrd="4" destOrd="0" presId="urn:microsoft.com/office/officeart/2005/8/layout/vList4"/>
    <dgm:cxn modelId="{A6001B52-4B62-4C62-A0FF-1EB4E7517BEE}" type="presParOf" srcId="{2F07B90C-6872-4FD6-AD94-17F545CFFE25}" destId="{B5B5EFD0-F45A-4D98-815D-D34C4F0D5103}" srcOrd="0" destOrd="0" presId="urn:microsoft.com/office/officeart/2005/8/layout/vList4"/>
    <dgm:cxn modelId="{914A65F7-4222-42D8-8B8F-B8F7F7211CB7}" type="presParOf" srcId="{2F07B90C-6872-4FD6-AD94-17F545CFFE25}" destId="{A53B4335-8174-41D5-B891-7C534893072D}" srcOrd="1" destOrd="0" presId="urn:microsoft.com/office/officeart/2005/8/layout/vList4"/>
    <dgm:cxn modelId="{0C56E108-253D-4AF4-9E14-3A6D9778E291}" type="presParOf" srcId="{2F07B90C-6872-4FD6-AD94-17F545CFFE25}" destId="{77B912CE-EC18-4368-BB4F-D40AED0DD3AD}" srcOrd="2" destOrd="0" presId="urn:microsoft.com/office/officeart/2005/8/layout/vList4"/>
    <dgm:cxn modelId="{B8EC36AE-5B44-4668-A758-43E2E5EB3F43}" type="presParOf" srcId="{85131C08-0DF1-40A0-80CA-13C69B0556EB}" destId="{7523DC57-E8C4-4BA4-A513-5D144A7BC396}" srcOrd="5" destOrd="0" presId="urn:microsoft.com/office/officeart/2005/8/layout/vList4"/>
    <dgm:cxn modelId="{3E201CD3-D74C-4BF5-B0BE-A4F645BD1F49}" type="presParOf" srcId="{85131C08-0DF1-40A0-80CA-13C69B0556EB}" destId="{9862F441-98AE-4E36-8376-AB2BDF8DB90C}" srcOrd="6" destOrd="0" presId="urn:microsoft.com/office/officeart/2005/8/layout/vList4"/>
    <dgm:cxn modelId="{0B719E0C-7108-4C4A-ACCE-46475E5D3E0E}" type="presParOf" srcId="{9862F441-98AE-4E36-8376-AB2BDF8DB90C}" destId="{E7F63809-DA43-4A49-93D6-0F8C1357A9C9}" srcOrd="0" destOrd="0" presId="urn:microsoft.com/office/officeart/2005/8/layout/vList4"/>
    <dgm:cxn modelId="{FBC4200A-45FD-4AE8-B60C-D2D28EFC3741}" type="presParOf" srcId="{9862F441-98AE-4E36-8376-AB2BDF8DB90C}" destId="{5639A6C4-1F09-437B-9D87-F64036686497}" srcOrd="1" destOrd="0" presId="urn:microsoft.com/office/officeart/2005/8/layout/vList4"/>
    <dgm:cxn modelId="{C80D5C4E-5E72-4CB5-8CB6-95EEBFB76BF2}" type="presParOf" srcId="{9862F441-98AE-4E36-8376-AB2BDF8DB90C}" destId="{DC2ADB6B-EEA1-4D57-A398-CA039FC54649}" srcOrd="2" destOrd="0" presId="urn:microsoft.com/office/officeart/2005/8/layout/vList4"/>
    <dgm:cxn modelId="{6E61DFA7-EEDE-4C29-9BA9-19FD817D7AC4}" type="presParOf" srcId="{85131C08-0DF1-40A0-80CA-13C69B0556EB}" destId="{85691FB0-862C-47CC-9903-5E17694BAFA1}" srcOrd="7" destOrd="0" presId="urn:microsoft.com/office/officeart/2005/8/layout/vList4"/>
    <dgm:cxn modelId="{8FC2D6AB-C348-47AA-A6A2-4DCB16DD408D}" type="presParOf" srcId="{85131C08-0DF1-40A0-80CA-13C69B0556EB}" destId="{9984543E-3179-4B0E-9CC6-3B82E06E1678}" srcOrd="8" destOrd="0" presId="urn:microsoft.com/office/officeart/2005/8/layout/vList4"/>
    <dgm:cxn modelId="{CA17ACDD-5439-4B90-98AA-F21A45E42681}" type="presParOf" srcId="{9984543E-3179-4B0E-9CC6-3B82E06E1678}" destId="{DA79EABC-701B-484C-A49E-E5C2F17B6E8E}" srcOrd="0" destOrd="0" presId="urn:microsoft.com/office/officeart/2005/8/layout/vList4"/>
    <dgm:cxn modelId="{57185D62-2E8D-40C0-A44A-768102689A9C}" type="presParOf" srcId="{9984543E-3179-4B0E-9CC6-3B82E06E1678}" destId="{9ADB22DE-9533-4B6C-8F09-EA6D1034F535}" srcOrd="1" destOrd="0" presId="urn:microsoft.com/office/officeart/2005/8/layout/vList4"/>
    <dgm:cxn modelId="{3292BF84-0565-4E0E-83E2-73A1703C942F}" type="presParOf" srcId="{9984543E-3179-4B0E-9CC6-3B82E06E1678}" destId="{DFF1A319-3C63-4922-88BA-CD08BC18D2F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87780A-0D6F-406B-8D40-A5EFB3CC90E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5A98F5D-7333-4FDF-B340-1C8A7D02C9DF}">
      <dgm:prSet phldrT="[Text]"/>
      <dgm:spPr>
        <a:solidFill>
          <a:schemeClr val="accent2"/>
        </a:solidFill>
        <a:effectLst>
          <a:outerShdw blurRad="50800" dist="38100" dir="2700000" algn="tl" rotWithShape="0">
            <a:prstClr val="black">
              <a:alpha val="40000"/>
            </a:prstClr>
          </a:outerShdw>
        </a:effectLst>
      </dgm:spPr>
      <dgm:t>
        <a:bodyPr/>
        <a:lstStyle/>
        <a:p>
          <a:r>
            <a:rPr lang="en-US" b="1" dirty="0">
              <a:solidFill>
                <a:schemeClr val="bg1"/>
              </a:solidFill>
            </a:rPr>
            <a:t>Interview</a:t>
          </a:r>
        </a:p>
      </dgm:t>
    </dgm:pt>
    <dgm:pt modelId="{B1470BCC-0258-4140-9877-026401CF3F4E}" type="parTrans" cxnId="{495568B7-7624-4655-B1B6-E66BC3548AF3}">
      <dgm:prSet/>
      <dgm:spPr/>
      <dgm:t>
        <a:bodyPr/>
        <a:lstStyle/>
        <a:p>
          <a:endParaRPr lang="en-US"/>
        </a:p>
      </dgm:t>
    </dgm:pt>
    <dgm:pt modelId="{8EC3B55C-5297-41AA-9176-2F8A21C557CD}" type="sibTrans" cxnId="{495568B7-7624-4655-B1B6-E66BC3548AF3}">
      <dgm:prSet/>
      <dgm:spPr/>
      <dgm:t>
        <a:bodyPr/>
        <a:lstStyle/>
        <a:p>
          <a:endParaRPr lang="en-US"/>
        </a:p>
      </dgm:t>
    </dgm:pt>
    <dgm:pt modelId="{EDAE19FD-91F7-4BC8-8DA5-C062CBC90EA2}">
      <dgm:prSet phldrT="[Text]"/>
      <dgm:spPr>
        <a:solidFill>
          <a:schemeClr val="accent2"/>
        </a:solidFill>
        <a:effectLst>
          <a:outerShdw blurRad="50800" dist="38100" dir="2700000" algn="tl" rotWithShape="0">
            <a:prstClr val="black">
              <a:alpha val="40000"/>
            </a:prstClr>
          </a:outerShdw>
        </a:effectLst>
      </dgm:spPr>
      <dgm:t>
        <a:bodyPr/>
        <a:lstStyle/>
        <a:p>
          <a:r>
            <a:rPr lang="en-US" dirty="0">
              <a:solidFill>
                <a:schemeClr val="bg1"/>
              </a:solidFill>
            </a:rPr>
            <a:t>Usually a growing firm, open to consulting and best practices, its ok to challenge existing methodologies</a:t>
          </a:r>
        </a:p>
      </dgm:t>
    </dgm:pt>
    <dgm:pt modelId="{984E6E61-6514-4325-987A-2A17E37CE0D5}" type="parTrans" cxnId="{77CAD0C5-8369-42A0-AB5C-3E6E6D5CCCC6}">
      <dgm:prSet/>
      <dgm:spPr/>
      <dgm:t>
        <a:bodyPr/>
        <a:lstStyle/>
        <a:p>
          <a:endParaRPr lang="en-US"/>
        </a:p>
      </dgm:t>
    </dgm:pt>
    <dgm:pt modelId="{BE720C8A-064E-4C69-BBF6-13FD06538A5D}" type="sibTrans" cxnId="{77CAD0C5-8369-42A0-AB5C-3E6E6D5CCCC6}">
      <dgm:prSet/>
      <dgm:spPr/>
      <dgm:t>
        <a:bodyPr/>
        <a:lstStyle/>
        <a:p>
          <a:endParaRPr lang="en-US"/>
        </a:p>
      </dgm:t>
    </dgm:pt>
    <dgm:pt modelId="{B59C491F-B8EF-45B5-BC12-EAE5E23C1DE2}">
      <dgm:prSet phldrT="[Text]"/>
      <dgm:spPr>
        <a:solidFill>
          <a:schemeClr val="accent2"/>
        </a:solidFill>
        <a:effectLst>
          <a:outerShdw blurRad="50800" dist="38100" dir="2700000" algn="tl" rotWithShape="0">
            <a:prstClr val="black">
              <a:alpha val="40000"/>
            </a:prstClr>
          </a:outerShdw>
        </a:effectLst>
      </dgm:spPr>
      <dgm:t>
        <a:bodyPr/>
        <a:lstStyle/>
        <a:p>
          <a:r>
            <a:rPr lang="en-US" dirty="0">
              <a:solidFill>
                <a:schemeClr val="bg1"/>
              </a:solidFill>
            </a:rPr>
            <a:t>Specific Problems and “growing pains” will be their focus. Don’t stop interview till you have at least 1</a:t>
          </a:r>
        </a:p>
      </dgm:t>
    </dgm:pt>
    <dgm:pt modelId="{625CA26D-25EA-43BC-A55E-1D813D39C68F}" type="parTrans" cxnId="{F5DCE2F3-C470-4794-8515-6C2E67AC4FB6}">
      <dgm:prSet/>
      <dgm:spPr/>
      <dgm:t>
        <a:bodyPr/>
        <a:lstStyle/>
        <a:p>
          <a:endParaRPr lang="en-US"/>
        </a:p>
      </dgm:t>
    </dgm:pt>
    <dgm:pt modelId="{1892BE31-891B-4427-BFBA-959105A3BBC0}" type="sibTrans" cxnId="{F5DCE2F3-C470-4794-8515-6C2E67AC4FB6}">
      <dgm:prSet/>
      <dgm:spPr/>
      <dgm:t>
        <a:bodyPr/>
        <a:lstStyle/>
        <a:p>
          <a:endParaRPr lang="en-US"/>
        </a:p>
      </dgm:t>
    </dgm:pt>
    <dgm:pt modelId="{7EA12E8B-8944-4DE0-9943-D85963AAA107}">
      <dgm:prSet phldrT="[Text]"/>
      <dgm:spPr>
        <a:solidFill>
          <a:schemeClr val="accent6"/>
        </a:solidFill>
        <a:effectLst>
          <a:outerShdw blurRad="50800" dist="38100" dir="2700000" algn="tl" rotWithShape="0">
            <a:prstClr val="black">
              <a:alpha val="40000"/>
            </a:prstClr>
          </a:outerShdw>
        </a:effectLst>
      </dgm:spPr>
      <dgm:t>
        <a:bodyPr/>
        <a:lstStyle/>
        <a:p>
          <a:r>
            <a:rPr lang="en-US" b="1" dirty="0">
              <a:solidFill>
                <a:schemeClr val="bg1"/>
              </a:solidFill>
            </a:rPr>
            <a:t>Opening Script, Screen Share &amp; Overview </a:t>
          </a:r>
        </a:p>
      </dgm:t>
    </dgm:pt>
    <dgm:pt modelId="{6AE25BA8-22C7-4FC1-B703-71FBA81AFAA4}" type="parTrans" cxnId="{6A7E17F3-8E42-45D0-A3E5-B370E3556975}">
      <dgm:prSet/>
      <dgm:spPr/>
      <dgm:t>
        <a:bodyPr/>
        <a:lstStyle/>
        <a:p>
          <a:endParaRPr lang="en-US"/>
        </a:p>
      </dgm:t>
    </dgm:pt>
    <dgm:pt modelId="{18C28ED1-5BF2-4941-90AD-EF3A3A88369B}" type="sibTrans" cxnId="{6A7E17F3-8E42-45D0-A3E5-B370E3556975}">
      <dgm:prSet/>
      <dgm:spPr/>
      <dgm:t>
        <a:bodyPr/>
        <a:lstStyle/>
        <a:p>
          <a:endParaRPr lang="en-US"/>
        </a:p>
      </dgm:t>
    </dgm:pt>
    <dgm:pt modelId="{62F47F09-F45C-4CE1-A8A8-826FD87F7C6E}">
      <dgm:prSet phldrT="[Text]"/>
      <dgm:spPr>
        <a:solidFill>
          <a:schemeClr val="accent6"/>
        </a:solidFill>
        <a:effectLst>
          <a:outerShdw blurRad="50800" dist="38100" dir="2700000" algn="tl" rotWithShape="0">
            <a:prstClr val="black">
              <a:alpha val="40000"/>
            </a:prstClr>
          </a:outerShdw>
        </a:effectLst>
      </dgm:spPr>
      <dgm:t>
        <a:bodyPr/>
        <a:lstStyle/>
        <a:p>
          <a:r>
            <a:rPr lang="en-US" dirty="0">
              <a:solidFill>
                <a:schemeClr val="bg1"/>
              </a:solidFill>
            </a:rPr>
            <a:t>Emphasize staff management and activity list functions, they do a mix of work and need a easy way to view and sort thru it</a:t>
          </a:r>
        </a:p>
      </dgm:t>
    </dgm:pt>
    <dgm:pt modelId="{DD019380-E354-4AEA-8940-F4FEA56E3B86}" type="parTrans" cxnId="{3332E430-1FD5-4816-BF9E-B74EBA7F7E53}">
      <dgm:prSet/>
      <dgm:spPr/>
      <dgm:t>
        <a:bodyPr/>
        <a:lstStyle/>
        <a:p>
          <a:endParaRPr lang="en-US"/>
        </a:p>
      </dgm:t>
    </dgm:pt>
    <dgm:pt modelId="{F639C78B-ACE9-4F94-AF77-3EB5D57AEF22}" type="sibTrans" cxnId="{3332E430-1FD5-4816-BF9E-B74EBA7F7E53}">
      <dgm:prSet/>
      <dgm:spPr/>
      <dgm:t>
        <a:bodyPr/>
        <a:lstStyle/>
        <a:p>
          <a:endParaRPr lang="en-US"/>
        </a:p>
      </dgm:t>
    </dgm:pt>
    <dgm:pt modelId="{BC17FD37-63FF-42BB-84CD-AF196C3E7C63}">
      <dgm:prSet phldrT="[Text]"/>
      <dgm:spPr>
        <a:solidFill>
          <a:schemeClr val="accent6"/>
        </a:solidFill>
        <a:effectLst>
          <a:outerShdw blurRad="50800" dist="38100" dir="2700000" algn="tl" rotWithShape="0">
            <a:prstClr val="black">
              <a:alpha val="40000"/>
            </a:prstClr>
          </a:outerShdw>
        </a:effectLst>
      </dgm:spPr>
      <dgm:t>
        <a:bodyPr/>
        <a:lstStyle/>
        <a:p>
          <a:r>
            <a:rPr lang="en-US" dirty="0">
              <a:solidFill>
                <a:schemeClr val="bg1"/>
              </a:solidFill>
            </a:rPr>
            <a:t>May have preconceived notions of what Practice Management is, be sure to thoroughly explain its more than “Just Billing” or “Just Projects”</a:t>
          </a:r>
        </a:p>
      </dgm:t>
    </dgm:pt>
    <dgm:pt modelId="{28EF44B3-F13F-4E2D-8BA8-5A36B3D1C213}" type="parTrans" cxnId="{4AF8BCBF-7328-4A91-A130-149B54D64E50}">
      <dgm:prSet/>
      <dgm:spPr/>
      <dgm:t>
        <a:bodyPr/>
        <a:lstStyle/>
        <a:p>
          <a:endParaRPr lang="en-US"/>
        </a:p>
      </dgm:t>
    </dgm:pt>
    <dgm:pt modelId="{7DB67701-70FC-407D-9E4E-D41A5DCFDDC6}" type="sibTrans" cxnId="{4AF8BCBF-7328-4A91-A130-149B54D64E50}">
      <dgm:prSet/>
      <dgm:spPr/>
      <dgm:t>
        <a:bodyPr/>
        <a:lstStyle/>
        <a:p>
          <a:endParaRPr lang="en-US"/>
        </a:p>
      </dgm:t>
    </dgm:pt>
    <dgm:pt modelId="{10A25819-9A3F-4248-B06A-905F7FDA4C15}">
      <dgm:prSet phldrT="[Text]"/>
      <dgm:spPr>
        <a:solidFill>
          <a:schemeClr val="accent2"/>
        </a:solidFill>
        <a:effectLst>
          <a:outerShdw blurRad="50800" dist="38100" dir="2700000" algn="tl" rotWithShape="0">
            <a:prstClr val="black">
              <a:alpha val="40000"/>
            </a:prstClr>
          </a:outerShdw>
        </a:effectLst>
      </dgm:spPr>
      <dgm:t>
        <a:bodyPr/>
        <a:lstStyle/>
        <a:p>
          <a:r>
            <a:rPr lang="en-US" b="1" dirty="0">
              <a:solidFill>
                <a:schemeClr val="bg1"/>
              </a:solidFill>
            </a:rPr>
            <a:t>Office Size Sections</a:t>
          </a:r>
        </a:p>
      </dgm:t>
    </dgm:pt>
    <dgm:pt modelId="{8D4B31B2-2ADD-4470-9A3E-2329194EC715}" type="parTrans" cxnId="{FA593CD8-EF56-418F-B9D9-57F62B76A70B}">
      <dgm:prSet/>
      <dgm:spPr/>
      <dgm:t>
        <a:bodyPr/>
        <a:lstStyle/>
        <a:p>
          <a:endParaRPr lang="en-US"/>
        </a:p>
      </dgm:t>
    </dgm:pt>
    <dgm:pt modelId="{7C515E81-8441-42DB-AE3A-54C2A94995B5}" type="sibTrans" cxnId="{FA593CD8-EF56-418F-B9D9-57F62B76A70B}">
      <dgm:prSet/>
      <dgm:spPr/>
      <dgm:t>
        <a:bodyPr/>
        <a:lstStyle/>
        <a:p>
          <a:endParaRPr lang="en-US"/>
        </a:p>
      </dgm:t>
    </dgm:pt>
    <dgm:pt modelId="{716B661F-5563-4E4A-B286-96DC7463098E}">
      <dgm:prSet phldrT="[Text]"/>
      <dgm:spPr>
        <a:solidFill>
          <a:schemeClr val="accent2"/>
        </a:solidFill>
        <a:effectLst>
          <a:outerShdw blurRad="50800" dist="38100" dir="2700000" algn="tl" rotWithShape="0">
            <a:prstClr val="black">
              <a:alpha val="40000"/>
            </a:prstClr>
          </a:outerShdw>
        </a:effectLst>
      </dgm:spPr>
      <dgm:t>
        <a:bodyPr/>
        <a:lstStyle/>
        <a:p>
          <a:r>
            <a:rPr lang="en-US" dirty="0">
              <a:solidFill>
                <a:schemeClr val="bg1"/>
              </a:solidFill>
            </a:rPr>
            <a:t>Projects (Specifically how they reflect their specific workflow needs)</a:t>
          </a:r>
        </a:p>
      </dgm:t>
    </dgm:pt>
    <dgm:pt modelId="{1FC468BC-F5D3-4CD8-9B67-7C71F5463AFD}" type="parTrans" cxnId="{27B83BD5-850D-4187-9514-FC81ED632751}">
      <dgm:prSet/>
      <dgm:spPr/>
      <dgm:t>
        <a:bodyPr/>
        <a:lstStyle/>
        <a:p>
          <a:endParaRPr lang="en-US"/>
        </a:p>
      </dgm:t>
    </dgm:pt>
    <dgm:pt modelId="{CA7C8B0B-39ED-461E-BEB0-2339734213C3}" type="sibTrans" cxnId="{27B83BD5-850D-4187-9514-FC81ED632751}">
      <dgm:prSet/>
      <dgm:spPr/>
      <dgm:t>
        <a:bodyPr/>
        <a:lstStyle/>
        <a:p>
          <a:endParaRPr lang="en-US"/>
        </a:p>
      </dgm:t>
    </dgm:pt>
    <dgm:pt modelId="{233B9F7D-6C3B-4C48-B25C-0380F3948AC5}">
      <dgm:prSet phldrT="[Text]"/>
      <dgm:spPr>
        <a:effectLst>
          <a:outerShdw blurRad="50800" dist="38100" dir="2700000" algn="tl" rotWithShape="0">
            <a:prstClr val="black">
              <a:alpha val="40000"/>
            </a:prstClr>
          </a:outerShdw>
        </a:effectLst>
      </dgm:spPr>
      <dgm:t>
        <a:bodyPr/>
        <a:lstStyle/>
        <a:p>
          <a:r>
            <a:rPr lang="en-US" b="1" dirty="0"/>
            <a:t>Services Sections</a:t>
          </a:r>
        </a:p>
      </dgm:t>
    </dgm:pt>
    <dgm:pt modelId="{175B5CCA-4FA2-4AC0-9A55-E3E9EE424CDF}" type="parTrans" cxnId="{D8FCA8B9-9A48-4674-9E14-5BFF1F67A783}">
      <dgm:prSet/>
      <dgm:spPr/>
      <dgm:t>
        <a:bodyPr/>
        <a:lstStyle/>
        <a:p>
          <a:endParaRPr lang="en-US"/>
        </a:p>
      </dgm:t>
    </dgm:pt>
    <dgm:pt modelId="{7C6CD5E9-B6FC-4567-8E78-4D1EF33D252E}" type="sibTrans" cxnId="{D8FCA8B9-9A48-4674-9E14-5BFF1F67A783}">
      <dgm:prSet/>
      <dgm:spPr/>
      <dgm:t>
        <a:bodyPr/>
        <a:lstStyle/>
        <a:p>
          <a:endParaRPr lang="en-US"/>
        </a:p>
      </dgm:t>
    </dgm:pt>
    <dgm:pt modelId="{2BF52FC8-8B5E-4351-9DEE-B411FFF91556}">
      <dgm:prSet phldrT="[Text]"/>
      <dgm:spPr>
        <a:effectLst>
          <a:outerShdw blurRad="50800" dist="38100" dir="2700000" algn="tl" rotWithShape="0">
            <a:prstClr val="black">
              <a:alpha val="40000"/>
            </a:prstClr>
          </a:outerShdw>
        </a:effectLst>
      </dgm:spPr>
      <dgm:t>
        <a:bodyPr/>
        <a:lstStyle/>
        <a:p>
          <a:r>
            <a:rPr lang="en-US" dirty="0"/>
            <a:t>Projects with Sequential workflow (step-by-step) </a:t>
          </a:r>
        </a:p>
      </dgm:t>
    </dgm:pt>
    <dgm:pt modelId="{37A5B5C5-E514-4574-A20F-DF14186A28B6}" type="parTrans" cxnId="{6B66AAAD-81CD-4995-A743-39728BA1C468}">
      <dgm:prSet/>
      <dgm:spPr/>
      <dgm:t>
        <a:bodyPr/>
        <a:lstStyle/>
        <a:p>
          <a:endParaRPr lang="en-US"/>
        </a:p>
      </dgm:t>
    </dgm:pt>
    <dgm:pt modelId="{C150AF16-DB40-44A0-B7C6-2C2DE9687728}" type="sibTrans" cxnId="{6B66AAAD-81CD-4995-A743-39728BA1C468}">
      <dgm:prSet/>
      <dgm:spPr/>
      <dgm:t>
        <a:bodyPr/>
        <a:lstStyle/>
        <a:p>
          <a:endParaRPr lang="en-US"/>
        </a:p>
      </dgm:t>
    </dgm:pt>
    <dgm:pt modelId="{A1996AAB-3ECF-47D0-973A-83EBC5C5ED16}">
      <dgm:prSet phldrT="[Text]"/>
      <dgm:spPr>
        <a:effectLst>
          <a:outerShdw blurRad="50800" dist="38100" dir="2700000" algn="tl" rotWithShape="0">
            <a:prstClr val="black">
              <a:alpha val="40000"/>
            </a:prstClr>
          </a:outerShdw>
        </a:effectLst>
      </dgm:spPr>
      <dgm:t>
        <a:bodyPr/>
        <a:lstStyle/>
        <a:p>
          <a:r>
            <a:rPr lang="en-US" dirty="0"/>
            <a:t>Time &amp; Billing </a:t>
          </a:r>
        </a:p>
      </dgm:t>
    </dgm:pt>
    <dgm:pt modelId="{C0EED5D4-4388-4FC2-B90D-3D88D398586C}" type="parTrans" cxnId="{25885F5D-7225-4299-BA0F-FD07F198A95B}">
      <dgm:prSet/>
      <dgm:spPr/>
      <dgm:t>
        <a:bodyPr/>
        <a:lstStyle/>
        <a:p>
          <a:endParaRPr lang="en-US"/>
        </a:p>
      </dgm:t>
    </dgm:pt>
    <dgm:pt modelId="{900C3241-98FB-4B85-AF56-3C00574A6AE9}" type="sibTrans" cxnId="{25885F5D-7225-4299-BA0F-FD07F198A95B}">
      <dgm:prSet/>
      <dgm:spPr/>
      <dgm:t>
        <a:bodyPr/>
        <a:lstStyle/>
        <a:p>
          <a:endParaRPr lang="en-US"/>
        </a:p>
      </dgm:t>
    </dgm:pt>
    <dgm:pt modelId="{ECD15D59-CCFF-4F0A-BC58-A11D9C6E3A9B}">
      <dgm:prSet phldrT="[Text]"/>
      <dgm:spPr>
        <a:solidFill>
          <a:srgbClr val="FF0000"/>
        </a:solidFill>
        <a:effectLst>
          <a:outerShdw blurRad="50800" dist="38100" dir="2700000" algn="tl" rotWithShape="0">
            <a:prstClr val="black">
              <a:alpha val="40000"/>
            </a:prstClr>
          </a:outerShdw>
        </a:effectLst>
      </dgm:spPr>
      <dgm:t>
        <a:bodyPr/>
        <a:lstStyle/>
        <a:p>
          <a:r>
            <a:rPr lang="en-US" b="1" dirty="0"/>
            <a:t>Value added Sections</a:t>
          </a:r>
        </a:p>
      </dgm:t>
    </dgm:pt>
    <dgm:pt modelId="{4DEC714E-364D-40AD-AE9A-053D16E0D0ED}" type="parTrans" cxnId="{4389FECF-69E0-49FD-8E95-DF670DD7FD2B}">
      <dgm:prSet/>
      <dgm:spPr/>
      <dgm:t>
        <a:bodyPr/>
        <a:lstStyle/>
        <a:p>
          <a:endParaRPr lang="en-US"/>
        </a:p>
      </dgm:t>
    </dgm:pt>
    <dgm:pt modelId="{111EFDD6-C290-44C7-A539-5E0A8236EF84}" type="sibTrans" cxnId="{4389FECF-69E0-49FD-8E95-DF670DD7FD2B}">
      <dgm:prSet/>
      <dgm:spPr/>
      <dgm:t>
        <a:bodyPr/>
        <a:lstStyle/>
        <a:p>
          <a:endParaRPr lang="en-US"/>
        </a:p>
      </dgm:t>
    </dgm:pt>
    <dgm:pt modelId="{A7DB8FE1-88F1-4265-A428-C6DA112BD15A}">
      <dgm:prSet phldrT="[Text]"/>
      <dgm:spPr>
        <a:solidFill>
          <a:srgbClr val="FF0000"/>
        </a:solidFill>
        <a:effectLst>
          <a:outerShdw blurRad="50800" dist="38100" dir="2700000" algn="tl" rotWithShape="0">
            <a:prstClr val="black">
              <a:alpha val="40000"/>
            </a:prstClr>
          </a:outerShdw>
        </a:effectLst>
      </dgm:spPr>
      <dgm:t>
        <a:bodyPr/>
        <a:lstStyle/>
        <a:p>
          <a:r>
            <a:rPr lang="en-US" dirty="0"/>
            <a:t>Staff budgets and task priorities</a:t>
          </a:r>
        </a:p>
      </dgm:t>
    </dgm:pt>
    <dgm:pt modelId="{E949DD4F-5BA8-4551-B34F-464CB30222F1}" type="parTrans" cxnId="{CB6A507A-E363-4876-BF93-09C977F764F0}">
      <dgm:prSet/>
      <dgm:spPr/>
      <dgm:t>
        <a:bodyPr/>
        <a:lstStyle/>
        <a:p>
          <a:endParaRPr lang="en-US"/>
        </a:p>
      </dgm:t>
    </dgm:pt>
    <dgm:pt modelId="{A93E1583-BA2D-41BE-B2B7-FE712E53D3FA}" type="sibTrans" cxnId="{CB6A507A-E363-4876-BF93-09C977F764F0}">
      <dgm:prSet/>
      <dgm:spPr/>
      <dgm:t>
        <a:bodyPr/>
        <a:lstStyle/>
        <a:p>
          <a:endParaRPr lang="en-US"/>
        </a:p>
      </dgm:t>
    </dgm:pt>
    <dgm:pt modelId="{19107463-D64F-476C-88B7-353461FA6844}">
      <dgm:prSet phldrT="[Text]"/>
      <dgm:spPr>
        <a:solidFill>
          <a:srgbClr val="FF0000"/>
        </a:solidFill>
        <a:effectLst>
          <a:outerShdw blurRad="50800" dist="38100" dir="2700000" algn="tl" rotWithShape="0">
            <a:prstClr val="black">
              <a:alpha val="40000"/>
            </a:prstClr>
          </a:outerShdw>
        </a:effectLst>
      </dgm:spPr>
      <dgm:t>
        <a:bodyPr/>
        <a:lstStyle/>
        <a:p>
          <a:r>
            <a:rPr lang="en-US" dirty="0"/>
            <a:t>Reports (specifically billing and due date reports)</a:t>
          </a:r>
        </a:p>
      </dgm:t>
    </dgm:pt>
    <dgm:pt modelId="{F074E16A-01F9-4715-8B84-18575C94BC80}" type="parTrans" cxnId="{6C70A038-D890-4173-BD1B-18493826C47A}">
      <dgm:prSet/>
      <dgm:spPr/>
      <dgm:t>
        <a:bodyPr/>
        <a:lstStyle/>
        <a:p>
          <a:endParaRPr lang="en-US"/>
        </a:p>
      </dgm:t>
    </dgm:pt>
    <dgm:pt modelId="{DEC48112-8524-4364-9176-B86E244021B6}" type="sibTrans" cxnId="{6C70A038-D890-4173-BD1B-18493826C47A}">
      <dgm:prSet/>
      <dgm:spPr/>
      <dgm:t>
        <a:bodyPr/>
        <a:lstStyle/>
        <a:p>
          <a:endParaRPr lang="en-US"/>
        </a:p>
      </dgm:t>
    </dgm:pt>
    <dgm:pt modelId="{928D1DAA-5821-4A26-AE81-9E45D5AFEF20}">
      <dgm:prSet/>
      <dgm:spPr>
        <a:solidFill>
          <a:schemeClr val="accent2"/>
        </a:solidFill>
      </dgm:spPr>
      <dgm:t>
        <a:bodyPr/>
        <a:lstStyle/>
        <a:p>
          <a:r>
            <a:rPr lang="en-US" dirty="0">
              <a:solidFill>
                <a:schemeClr val="bg1"/>
              </a:solidFill>
            </a:rPr>
            <a:t>Tasks (To-Do’s, Calls, Schedule &amp; Notes)</a:t>
          </a:r>
        </a:p>
      </dgm:t>
    </dgm:pt>
    <dgm:pt modelId="{F48472DF-D1EC-4A52-ADC9-3FEDB08BB33B}" type="parTrans" cxnId="{B19AA3E0-CDAC-4DD0-A799-F3931188EB32}">
      <dgm:prSet/>
      <dgm:spPr/>
      <dgm:t>
        <a:bodyPr/>
        <a:lstStyle/>
        <a:p>
          <a:endParaRPr lang="en-US"/>
        </a:p>
      </dgm:t>
    </dgm:pt>
    <dgm:pt modelId="{BB0DAD4E-0D3A-46D2-830A-8FD589FDCC6F}" type="sibTrans" cxnId="{B19AA3E0-CDAC-4DD0-A799-F3931188EB32}">
      <dgm:prSet/>
      <dgm:spPr/>
      <dgm:t>
        <a:bodyPr/>
        <a:lstStyle/>
        <a:p>
          <a:endParaRPr lang="en-US"/>
        </a:p>
      </dgm:t>
    </dgm:pt>
    <dgm:pt modelId="{AD1E82B1-DD8E-4696-9C32-EBF49DB047AA}">
      <dgm:prSet phldrT="[Text]"/>
      <dgm:spPr>
        <a:solidFill>
          <a:srgbClr val="FF0000"/>
        </a:solidFill>
        <a:effectLst>
          <a:outerShdw blurRad="50800" dist="38100" dir="2700000" algn="tl" rotWithShape="0">
            <a:prstClr val="black">
              <a:alpha val="40000"/>
            </a:prstClr>
          </a:outerShdw>
        </a:effectLst>
      </dgm:spPr>
      <dgm:t>
        <a:bodyPr/>
        <a:lstStyle/>
        <a:p>
          <a:r>
            <a:rPr lang="en-US" dirty="0"/>
            <a:t>Integrations (as needed based on their interview) </a:t>
          </a:r>
        </a:p>
      </dgm:t>
    </dgm:pt>
    <dgm:pt modelId="{F5AEA81E-EB41-4F2E-9FB9-383837E9E9A8}" type="parTrans" cxnId="{79DB9B1D-5AA0-458F-AB54-07B5A7B88EC3}">
      <dgm:prSet/>
      <dgm:spPr/>
      <dgm:t>
        <a:bodyPr/>
        <a:lstStyle/>
        <a:p>
          <a:endParaRPr lang="en-US"/>
        </a:p>
      </dgm:t>
    </dgm:pt>
    <dgm:pt modelId="{0CB4DCF9-2158-46EE-8089-C9035EE45F56}" type="sibTrans" cxnId="{79DB9B1D-5AA0-458F-AB54-07B5A7B88EC3}">
      <dgm:prSet/>
      <dgm:spPr/>
      <dgm:t>
        <a:bodyPr/>
        <a:lstStyle/>
        <a:p>
          <a:endParaRPr lang="en-US"/>
        </a:p>
      </dgm:t>
    </dgm:pt>
    <dgm:pt modelId="{E4F8E631-A567-48F2-B12F-A83D6E502780}">
      <dgm:prSet/>
      <dgm:spPr>
        <a:solidFill>
          <a:schemeClr val="accent2"/>
        </a:solidFill>
      </dgm:spPr>
      <dgm:t>
        <a:bodyPr/>
        <a:lstStyle/>
        <a:p>
          <a:r>
            <a:rPr lang="en-US" dirty="0">
              <a:solidFill>
                <a:schemeClr val="bg1"/>
              </a:solidFill>
            </a:rPr>
            <a:t>Activity List (Staff and High level Management)</a:t>
          </a:r>
        </a:p>
      </dgm:t>
    </dgm:pt>
    <dgm:pt modelId="{43E8518F-FED3-456A-8825-48B7824DBB40}" type="parTrans" cxnId="{058CDE1D-6F41-44B2-8D5F-4CF84A88D638}">
      <dgm:prSet/>
      <dgm:spPr/>
      <dgm:t>
        <a:bodyPr/>
        <a:lstStyle/>
        <a:p>
          <a:endParaRPr lang="en-US"/>
        </a:p>
      </dgm:t>
    </dgm:pt>
    <dgm:pt modelId="{1BF22168-7D97-403C-8506-DF33F0E7010E}" type="sibTrans" cxnId="{058CDE1D-6F41-44B2-8D5F-4CF84A88D638}">
      <dgm:prSet/>
      <dgm:spPr/>
      <dgm:t>
        <a:bodyPr/>
        <a:lstStyle/>
        <a:p>
          <a:endParaRPr lang="en-US"/>
        </a:p>
      </dgm:t>
    </dgm:pt>
    <dgm:pt modelId="{167F2BF2-2102-453E-8471-65F9D95CF00A}">
      <dgm:prSet/>
      <dgm:spPr>
        <a:solidFill>
          <a:schemeClr val="accent2"/>
        </a:solidFill>
      </dgm:spPr>
      <dgm:t>
        <a:bodyPr/>
        <a:lstStyle/>
        <a:p>
          <a:r>
            <a:rPr lang="en-US" dirty="0">
              <a:solidFill>
                <a:schemeClr val="bg1"/>
              </a:solidFill>
            </a:rPr>
            <a:t>Time &amp; Billing with more complex invoice needs and customization (may or may not track time)  </a:t>
          </a:r>
        </a:p>
      </dgm:t>
    </dgm:pt>
    <dgm:pt modelId="{8DF4D60E-B3FF-4067-A1A0-ADAB784C929C}" type="parTrans" cxnId="{848BFD50-2A04-457E-BAE6-14B09AC5EB87}">
      <dgm:prSet/>
      <dgm:spPr/>
      <dgm:t>
        <a:bodyPr/>
        <a:lstStyle/>
        <a:p>
          <a:endParaRPr lang="en-US"/>
        </a:p>
      </dgm:t>
    </dgm:pt>
    <dgm:pt modelId="{9AE3E7CE-3A3F-45C8-A947-0E254D390DA0}" type="sibTrans" cxnId="{848BFD50-2A04-457E-BAE6-14B09AC5EB87}">
      <dgm:prSet/>
      <dgm:spPr/>
      <dgm:t>
        <a:bodyPr/>
        <a:lstStyle/>
        <a:p>
          <a:endParaRPr lang="en-US"/>
        </a:p>
      </dgm:t>
    </dgm:pt>
    <dgm:pt modelId="{E3AE6BFD-FA57-4E94-94A4-D0A211124B9A}">
      <dgm:prSet phldrT="[Text]"/>
      <dgm:spPr>
        <a:effectLst>
          <a:outerShdw blurRad="50800" dist="38100" dir="2700000" algn="tl" rotWithShape="0">
            <a:prstClr val="black">
              <a:alpha val="40000"/>
            </a:prstClr>
          </a:outerShdw>
        </a:effectLst>
      </dgm:spPr>
      <dgm:t>
        <a:bodyPr/>
        <a:lstStyle/>
        <a:p>
          <a:r>
            <a:rPr lang="en-US" dirty="0"/>
            <a:t>Scheduling (multiple staff at the same time is BIG!)</a:t>
          </a:r>
        </a:p>
      </dgm:t>
    </dgm:pt>
    <dgm:pt modelId="{AF3E4AF4-EE4E-4250-926B-8A617F6A319C}" type="parTrans" cxnId="{988209DF-00DA-40FF-8458-B57DFED62BF2}">
      <dgm:prSet/>
      <dgm:spPr/>
    </dgm:pt>
    <dgm:pt modelId="{914AE895-0671-4709-982A-49DEB98CD3F5}" type="sibTrans" cxnId="{988209DF-00DA-40FF-8458-B57DFED62BF2}">
      <dgm:prSet/>
      <dgm:spPr/>
    </dgm:pt>
    <dgm:pt modelId="{777371C1-A04B-44BF-B385-839DCF59CB7D}">
      <dgm:prSet phldrT="[Text]"/>
      <dgm:spPr>
        <a:effectLst>
          <a:outerShdw blurRad="50800" dist="38100" dir="2700000" algn="tl" rotWithShape="0">
            <a:prstClr val="black">
              <a:alpha val="40000"/>
            </a:prstClr>
          </a:outerShdw>
        </a:effectLst>
      </dgm:spPr>
      <dgm:t>
        <a:bodyPr/>
        <a:lstStyle/>
        <a:p>
          <a:r>
            <a:rPr lang="en-US" dirty="0"/>
            <a:t>Client Portal (talk about this even if they don’t ask)  </a:t>
          </a:r>
        </a:p>
      </dgm:t>
    </dgm:pt>
    <dgm:pt modelId="{C0EDA306-A630-4E4B-BD57-00F1133A60FB}" type="parTrans" cxnId="{E46F3DC6-34DC-4154-8744-1C1CBB8337A5}">
      <dgm:prSet/>
      <dgm:spPr/>
    </dgm:pt>
    <dgm:pt modelId="{44E7F806-E01E-47BB-81B1-ABD05D8FF694}" type="sibTrans" cxnId="{E46F3DC6-34DC-4154-8744-1C1CBB8337A5}">
      <dgm:prSet/>
      <dgm:spPr/>
    </dgm:pt>
    <dgm:pt modelId="{85131C08-0DF1-40A0-80CA-13C69B0556EB}" type="pres">
      <dgm:prSet presAssocID="{4D87780A-0D6F-406B-8D40-A5EFB3CC90E1}" presName="linear" presStyleCnt="0">
        <dgm:presLayoutVars>
          <dgm:dir/>
          <dgm:resizeHandles val="exact"/>
        </dgm:presLayoutVars>
      </dgm:prSet>
      <dgm:spPr/>
    </dgm:pt>
    <dgm:pt modelId="{4C8E3FBC-7027-4A5C-9278-63C10EEC1EB1}" type="pres">
      <dgm:prSet presAssocID="{65A98F5D-7333-4FDF-B340-1C8A7D02C9DF}" presName="comp" presStyleCnt="0"/>
      <dgm:spPr/>
    </dgm:pt>
    <dgm:pt modelId="{5F9AA68B-5328-4899-91AC-90F52329D18C}" type="pres">
      <dgm:prSet presAssocID="{65A98F5D-7333-4FDF-B340-1C8A7D02C9DF}" presName="box" presStyleLbl="node1" presStyleIdx="0" presStyleCnt="5" custLinFactY="-60508" custLinFactNeighborX="1511" custLinFactNeighborY="-100000"/>
      <dgm:spPr/>
    </dgm:pt>
    <dgm:pt modelId="{D1E9B0A8-C2AC-4F69-94D2-4B0515532D28}" type="pres">
      <dgm:prSet presAssocID="{65A98F5D-7333-4FDF-B340-1C8A7D02C9DF}"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05D0CACE-DE32-47AE-BB53-7817071AC2BE}" type="pres">
      <dgm:prSet presAssocID="{65A98F5D-7333-4FDF-B340-1C8A7D02C9DF}" presName="text" presStyleLbl="node1" presStyleIdx="0" presStyleCnt="5">
        <dgm:presLayoutVars>
          <dgm:bulletEnabled val="1"/>
        </dgm:presLayoutVars>
      </dgm:prSet>
      <dgm:spPr/>
    </dgm:pt>
    <dgm:pt modelId="{8F42C5D3-D8E4-4A30-B3E8-94E3566B7577}" type="pres">
      <dgm:prSet presAssocID="{8EC3B55C-5297-41AA-9176-2F8A21C557CD}" presName="spacer" presStyleCnt="0"/>
      <dgm:spPr/>
    </dgm:pt>
    <dgm:pt modelId="{058E4D4F-B6BB-4E8B-A7A7-6C8386F956C9}" type="pres">
      <dgm:prSet presAssocID="{7EA12E8B-8944-4DE0-9943-D85963AAA107}" presName="comp" presStyleCnt="0"/>
      <dgm:spPr/>
    </dgm:pt>
    <dgm:pt modelId="{6C9A1360-1C67-4BFE-8DB9-FBEDB51C4ECE}" type="pres">
      <dgm:prSet presAssocID="{7EA12E8B-8944-4DE0-9943-D85963AAA107}" presName="box" presStyleLbl="node1" presStyleIdx="1" presStyleCnt="5"/>
      <dgm:spPr/>
    </dgm:pt>
    <dgm:pt modelId="{B4653CC3-2D51-4229-A75B-E43485A0272B}" type="pres">
      <dgm:prSet presAssocID="{7EA12E8B-8944-4DE0-9943-D85963AAA107}"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163A9C7C-ACA4-4F20-928C-A06E7CF155EE}" type="pres">
      <dgm:prSet presAssocID="{7EA12E8B-8944-4DE0-9943-D85963AAA107}" presName="text" presStyleLbl="node1" presStyleIdx="1" presStyleCnt="5">
        <dgm:presLayoutVars>
          <dgm:bulletEnabled val="1"/>
        </dgm:presLayoutVars>
      </dgm:prSet>
      <dgm:spPr/>
    </dgm:pt>
    <dgm:pt modelId="{7CCD68A4-CCC7-49E4-84C7-BE68D8C8D171}" type="pres">
      <dgm:prSet presAssocID="{18C28ED1-5BF2-4941-90AD-EF3A3A88369B}" presName="spacer" presStyleCnt="0"/>
      <dgm:spPr/>
    </dgm:pt>
    <dgm:pt modelId="{2F07B90C-6872-4FD6-AD94-17F545CFFE25}" type="pres">
      <dgm:prSet presAssocID="{10A25819-9A3F-4248-B06A-905F7FDA4C15}" presName="comp" presStyleCnt="0"/>
      <dgm:spPr/>
    </dgm:pt>
    <dgm:pt modelId="{B5B5EFD0-F45A-4D98-815D-D34C4F0D5103}" type="pres">
      <dgm:prSet presAssocID="{10A25819-9A3F-4248-B06A-905F7FDA4C15}" presName="box" presStyleLbl="node1" presStyleIdx="2" presStyleCnt="5"/>
      <dgm:spPr/>
    </dgm:pt>
    <dgm:pt modelId="{A53B4335-8174-41D5-B891-7C534893072D}" type="pres">
      <dgm:prSet presAssocID="{10A25819-9A3F-4248-B06A-905F7FDA4C15}"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77B912CE-EC18-4368-BB4F-D40AED0DD3AD}" type="pres">
      <dgm:prSet presAssocID="{10A25819-9A3F-4248-B06A-905F7FDA4C15}" presName="text" presStyleLbl="node1" presStyleIdx="2" presStyleCnt="5">
        <dgm:presLayoutVars>
          <dgm:bulletEnabled val="1"/>
        </dgm:presLayoutVars>
      </dgm:prSet>
      <dgm:spPr/>
    </dgm:pt>
    <dgm:pt modelId="{7523DC57-E8C4-4BA4-A513-5D144A7BC396}" type="pres">
      <dgm:prSet presAssocID="{7C515E81-8441-42DB-AE3A-54C2A94995B5}" presName="spacer" presStyleCnt="0"/>
      <dgm:spPr/>
    </dgm:pt>
    <dgm:pt modelId="{9862F441-98AE-4E36-8376-AB2BDF8DB90C}" type="pres">
      <dgm:prSet presAssocID="{233B9F7D-6C3B-4C48-B25C-0380F3948AC5}" presName="comp" presStyleCnt="0"/>
      <dgm:spPr/>
    </dgm:pt>
    <dgm:pt modelId="{E7F63809-DA43-4A49-93D6-0F8C1357A9C9}" type="pres">
      <dgm:prSet presAssocID="{233B9F7D-6C3B-4C48-B25C-0380F3948AC5}" presName="box" presStyleLbl="node1" presStyleIdx="3" presStyleCnt="5"/>
      <dgm:spPr/>
    </dgm:pt>
    <dgm:pt modelId="{5639A6C4-1F09-437B-9D87-F64036686497}" type="pres">
      <dgm:prSet presAssocID="{233B9F7D-6C3B-4C48-B25C-0380F3948AC5}"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41000" b="-41000"/>
          </a:stretch>
        </a:blipFill>
      </dgm:spPr>
    </dgm:pt>
    <dgm:pt modelId="{DC2ADB6B-EEA1-4D57-A398-CA039FC54649}" type="pres">
      <dgm:prSet presAssocID="{233B9F7D-6C3B-4C48-B25C-0380F3948AC5}" presName="text" presStyleLbl="node1" presStyleIdx="3" presStyleCnt="5">
        <dgm:presLayoutVars>
          <dgm:bulletEnabled val="1"/>
        </dgm:presLayoutVars>
      </dgm:prSet>
      <dgm:spPr/>
    </dgm:pt>
    <dgm:pt modelId="{85691FB0-862C-47CC-9903-5E17694BAFA1}" type="pres">
      <dgm:prSet presAssocID="{7C6CD5E9-B6FC-4567-8E78-4D1EF33D252E}" presName="spacer" presStyleCnt="0"/>
      <dgm:spPr/>
    </dgm:pt>
    <dgm:pt modelId="{9984543E-3179-4B0E-9CC6-3B82E06E1678}" type="pres">
      <dgm:prSet presAssocID="{ECD15D59-CCFF-4F0A-BC58-A11D9C6E3A9B}" presName="comp" presStyleCnt="0"/>
      <dgm:spPr/>
    </dgm:pt>
    <dgm:pt modelId="{DA79EABC-701B-484C-A49E-E5C2F17B6E8E}" type="pres">
      <dgm:prSet presAssocID="{ECD15D59-CCFF-4F0A-BC58-A11D9C6E3A9B}" presName="box" presStyleLbl="node1" presStyleIdx="4" presStyleCnt="5"/>
      <dgm:spPr/>
    </dgm:pt>
    <dgm:pt modelId="{9ADB22DE-9533-4B6C-8F09-EA6D1034F535}" type="pres">
      <dgm:prSet presAssocID="{ECD15D59-CCFF-4F0A-BC58-A11D9C6E3A9B}"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dgm:spPr>
    </dgm:pt>
    <dgm:pt modelId="{DFF1A319-3C63-4922-88BA-CD08BC18D2FD}" type="pres">
      <dgm:prSet presAssocID="{ECD15D59-CCFF-4F0A-BC58-A11D9C6E3A9B}" presName="text" presStyleLbl="node1" presStyleIdx="4" presStyleCnt="5">
        <dgm:presLayoutVars>
          <dgm:bulletEnabled val="1"/>
        </dgm:presLayoutVars>
      </dgm:prSet>
      <dgm:spPr/>
    </dgm:pt>
  </dgm:ptLst>
  <dgm:cxnLst>
    <dgm:cxn modelId="{79DB9B1D-5AA0-458F-AB54-07B5A7B88EC3}" srcId="{ECD15D59-CCFF-4F0A-BC58-A11D9C6E3A9B}" destId="{AD1E82B1-DD8E-4696-9C32-EBF49DB047AA}" srcOrd="2" destOrd="0" parTransId="{F5AEA81E-EB41-4F2E-9FB9-383837E9E9A8}" sibTransId="{0CB4DCF9-2158-46EE-8089-C9035EE45F56}"/>
    <dgm:cxn modelId="{058CDE1D-6F41-44B2-8D5F-4CF84A88D638}" srcId="{10A25819-9A3F-4248-B06A-905F7FDA4C15}" destId="{E4F8E631-A567-48F2-B12F-A83D6E502780}" srcOrd="2" destOrd="0" parTransId="{43E8518F-FED3-456A-8825-48B7824DBB40}" sibTransId="{1BF22168-7D97-403C-8506-DF33F0E7010E}"/>
    <dgm:cxn modelId="{FCCA1020-29B8-462D-ADA2-CB4228AF6F34}" type="presOf" srcId="{10A25819-9A3F-4248-B06A-905F7FDA4C15}" destId="{77B912CE-EC18-4368-BB4F-D40AED0DD3AD}" srcOrd="1" destOrd="0" presId="urn:microsoft.com/office/officeart/2005/8/layout/vList4"/>
    <dgm:cxn modelId="{28152421-8A29-4D6A-A8D4-78BC077C61BE}" type="presOf" srcId="{ECD15D59-CCFF-4F0A-BC58-A11D9C6E3A9B}" destId="{DFF1A319-3C63-4922-88BA-CD08BC18D2FD}" srcOrd="1" destOrd="0" presId="urn:microsoft.com/office/officeart/2005/8/layout/vList4"/>
    <dgm:cxn modelId="{439B3D22-1DE7-40D4-BF54-DBE39F6CFC16}" type="presOf" srcId="{65A98F5D-7333-4FDF-B340-1C8A7D02C9DF}" destId="{05D0CACE-DE32-47AE-BB53-7817071AC2BE}" srcOrd="1" destOrd="0" presId="urn:microsoft.com/office/officeart/2005/8/layout/vList4"/>
    <dgm:cxn modelId="{F752C222-F2CE-4B58-B517-6D6F9C4F0664}" type="presOf" srcId="{EDAE19FD-91F7-4BC8-8DA5-C062CBC90EA2}" destId="{5F9AA68B-5328-4899-91AC-90F52329D18C}" srcOrd="0" destOrd="1" presId="urn:microsoft.com/office/officeart/2005/8/layout/vList4"/>
    <dgm:cxn modelId="{28E6AD25-EF5E-4137-8703-9AB166D73321}" type="presOf" srcId="{167F2BF2-2102-453E-8471-65F9D95CF00A}" destId="{77B912CE-EC18-4368-BB4F-D40AED0DD3AD}" srcOrd="1" destOrd="4" presId="urn:microsoft.com/office/officeart/2005/8/layout/vList4"/>
    <dgm:cxn modelId="{5FF5A62A-DA43-4E5C-A4D8-28574399583F}" type="presOf" srcId="{2BF52FC8-8B5E-4351-9DEE-B411FFF91556}" destId="{E7F63809-DA43-4A49-93D6-0F8C1357A9C9}" srcOrd="0" destOrd="1" presId="urn:microsoft.com/office/officeart/2005/8/layout/vList4"/>
    <dgm:cxn modelId="{C460D62E-83BE-490E-9FF9-4C755DD66593}" type="presOf" srcId="{10A25819-9A3F-4248-B06A-905F7FDA4C15}" destId="{B5B5EFD0-F45A-4D98-815D-D34C4F0D5103}" srcOrd="0" destOrd="0" presId="urn:microsoft.com/office/officeart/2005/8/layout/vList4"/>
    <dgm:cxn modelId="{3332E430-1FD5-4816-BF9E-B74EBA7F7E53}" srcId="{7EA12E8B-8944-4DE0-9943-D85963AAA107}" destId="{62F47F09-F45C-4CE1-A8A8-826FD87F7C6E}" srcOrd="0" destOrd="0" parTransId="{DD019380-E354-4AEA-8940-F4FEA56E3B86}" sibTransId="{F639C78B-ACE9-4F94-AF77-3EB5D57AEF22}"/>
    <dgm:cxn modelId="{34193A35-EB57-4FE3-AE6F-0E2FE4574064}" type="presOf" srcId="{A7DB8FE1-88F1-4265-A428-C6DA112BD15A}" destId="{DFF1A319-3C63-4922-88BA-CD08BC18D2FD}" srcOrd="1" destOrd="1" presId="urn:microsoft.com/office/officeart/2005/8/layout/vList4"/>
    <dgm:cxn modelId="{6C70A038-D890-4173-BD1B-18493826C47A}" srcId="{ECD15D59-CCFF-4F0A-BC58-A11D9C6E3A9B}" destId="{19107463-D64F-476C-88B7-353461FA6844}" srcOrd="1" destOrd="0" parTransId="{F074E16A-01F9-4715-8B84-18575C94BC80}" sibTransId="{DEC48112-8524-4364-9176-B86E244021B6}"/>
    <dgm:cxn modelId="{A636C83A-B0FF-4270-B4C7-599CF3A5D7A1}" type="presOf" srcId="{62F47F09-F45C-4CE1-A8A8-826FD87F7C6E}" destId="{6C9A1360-1C67-4BFE-8DB9-FBEDB51C4ECE}" srcOrd="0" destOrd="1" presId="urn:microsoft.com/office/officeart/2005/8/layout/vList4"/>
    <dgm:cxn modelId="{3587293D-5685-43C0-83C1-2CD358A1BEB5}" type="presOf" srcId="{7EA12E8B-8944-4DE0-9943-D85963AAA107}" destId="{6C9A1360-1C67-4BFE-8DB9-FBEDB51C4ECE}" srcOrd="0" destOrd="0" presId="urn:microsoft.com/office/officeart/2005/8/layout/vList4"/>
    <dgm:cxn modelId="{25885F5D-7225-4299-BA0F-FD07F198A95B}" srcId="{233B9F7D-6C3B-4C48-B25C-0380F3948AC5}" destId="{A1996AAB-3ECF-47D0-973A-83EBC5C5ED16}" srcOrd="1" destOrd="0" parTransId="{C0EED5D4-4388-4FC2-B90D-3D88D398586C}" sibTransId="{900C3241-98FB-4B85-AF56-3C00574A6AE9}"/>
    <dgm:cxn modelId="{238A715F-90A5-4EB5-BA1C-328E87293319}" type="presOf" srcId="{A7DB8FE1-88F1-4265-A428-C6DA112BD15A}" destId="{DA79EABC-701B-484C-A49E-E5C2F17B6E8E}" srcOrd="0" destOrd="1" presId="urn:microsoft.com/office/officeart/2005/8/layout/vList4"/>
    <dgm:cxn modelId="{C07EFD61-F622-47A0-ADE5-588163F6A2D5}" type="presOf" srcId="{716B661F-5563-4E4A-B286-96DC7463098E}" destId="{B5B5EFD0-F45A-4D98-815D-D34C4F0D5103}" srcOrd="0" destOrd="1" presId="urn:microsoft.com/office/officeart/2005/8/layout/vList4"/>
    <dgm:cxn modelId="{7FD26C46-4EFD-4EED-8A4A-F932B9ADDD41}" type="presOf" srcId="{19107463-D64F-476C-88B7-353461FA6844}" destId="{DFF1A319-3C63-4922-88BA-CD08BC18D2FD}" srcOrd="1" destOrd="2" presId="urn:microsoft.com/office/officeart/2005/8/layout/vList4"/>
    <dgm:cxn modelId="{11C9F047-6834-456A-88D3-36C73D830675}" type="presOf" srcId="{233B9F7D-6C3B-4C48-B25C-0380F3948AC5}" destId="{E7F63809-DA43-4A49-93D6-0F8C1357A9C9}" srcOrd="0" destOrd="0" presId="urn:microsoft.com/office/officeart/2005/8/layout/vList4"/>
    <dgm:cxn modelId="{D22E3F6D-3665-4949-9629-D0F46A363145}" type="presOf" srcId="{ECD15D59-CCFF-4F0A-BC58-A11D9C6E3A9B}" destId="{DA79EABC-701B-484C-A49E-E5C2F17B6E8E}" srcOrd="0" destOrd="0" presId="urn:microsoft.com/office/officeart/2005/8/layout/vList4"/>
    <dgm:cxn modelId="{848BFD50-2A04-457E-BAE6-14B09AC5EB87}" srcId="{10A25819-9A3F-4248-B06A-905F7FDA4C15}" destId="{167F2BF2-2102-453E-8471-65F9D95CF00A}" srcOrd="3" destOrd="0" parTransId="{8DF4D60E-B3FF-4067-A1A0-ADAB784C929C}" sibTransId="{9AE3E7CE-3A3F-45C8-A947-0E254D390DA0}"/>
    <dgm:cxn modelId="{E182FF52-53E2-47CA-86EA-5BE2533F62FD}" type="presOf" srcId="{BC17FD37-63FF-42BB-84CD-AF196C3E7C63}" destId="{6C9A1360-1C67-4BFE-8DB9-FBEDB51C4ECE}" srcOrd="0" destOrd="2" presId="urn:microsoft.com/office/officeart/2005/8/layout/vList4"/>
    <dgm:cxn modelId="{F4B37053-EB0C-44BD-8E1E-82E8D35C348F}" type="presOf" srcId="{777371C1-A04B-44BF-B385-839DCF59CB7D}" destId="{E7F63809-DA43-4A49-93D6-0F8C1357A9C9}" srcOrd="0" destOrd="4" presId="urn:microsoft.com/office/officeart/2005/8/layout/vList4"/>
    <dgm:cxn modelId="{43C21455-C6DF-4547-93EC-C51AA19ABA1F}" type="presOf" srcId="{928D1DAA-5821-4A26-AE81-9E45D5AFEF20}" destId="{B5B5EFD0-F45A-4D98-815D-D34C4F0D5103}" srcOrd="0" destOrd="2" presId="urn:microsoft.com/office/officeart/2005/8/layout/vList4"/>
    <dgm:cxn modelId="{AF5C5079-D022-40A7-B869-90DF749169B8}" type="presOf" srcId="{AD1E82B1-DD8E-4696-9C32-EBF49DB047AA}" destId="{DFF1A319-3C63-4922-88BA-CD08BC18D2FD}" srcOrd="1" destOrd="3" presId="urn:microsoft.com/office/officeart/2005/8/layout/vList4"/>
    <dgm:cxn modelId="{78F2697A-4C72-402F-A3C7-2A99EFD99126}" type="presOf" srcId="{B59C491F-B8EF-45B5-BC12-EAE5E23C1DE2}" destId="{05D0CACE-DE32-47AE-BB53-7817071AC2BE}" srcOrd="1" destOrd="2" presId="urn:microsoft.com/office/officeart/2005/8/layout/vList4"/>
    <dgm:cxn modelId="{CB6A507A-E363-4876-BF93-09C977F764F0}" srcId="{ECD15D59-CCFF-4F0A-BC58-A11D9C6E3A9B}" destId="{A7DB8FE1-88F1-4265-A428-C6DA112BD15A}" srcOrd="0" destOrd="0" parTransId="{E949DD4F-5BA8-4551-B34F-464CB30222F1}" sibTransId="{A93E1583-BA2D-41BE-B2B7-FE712E53D3FA}"/>
    <dgm:cxn modelId="{59024F83-D725-4201-B6D0-41AA60889116}" type="presOf" srcId="{19107463-D64F-476C-88B7-353461FA6844}" destId="{DA79EABC-701B-484C-A49E-E5C2F17B6E8E}" srcOrd="0" destOrd="2" presId="urn:microsoft.com/office/officeart/2005/8/layout/vList4"/>
    <dgm:cxn modelId="{5BCD5387-E5FB-41E2-9824-CDA65AE5840D}" type="presOf" srcId="{E4F8E631-A567-48F2-B12F-A83D6E502780}" destId="{B5B5EFD0-F45A-4D98-815D-D34C4F0D5103}" srcOrd="0" destOrd="3" presId="urn:microsoft.com/office/officeart/2005/8/layout/vList4"/>
    <dgm:cxn modelId="{301EFF90-7DBA-4C02-94EA-02779211CC1D}" type="presOf" srcId="{E3AE6BFD-FA57-4E94-94A4-D0A211124B9A}" destId="{E7F63809-DA43-4A49-93D6-0F8C1357A9C9}" srcOrd="0" destOrd="3" presId="urn:microsoft.com/office/officeart/2005/8/layout/vList4"/>
    <dgm:cxn modelId="{7657F992-6D80-4B97-B7BC-30B43056E37D}" type="presOf" srcId="{A1996AAB-3ECF-47D0-973A-83EBC5C5ED16}" destId="{E7F63809-DA43-4A49-93D6-0F8C1357A9C9}" srcOrd="0" destOrd="2" presId="urn:microsoft.com/office/officeart/2005/8/layout/vList4"/>
    <dgm:cxn modelId="{FE576597-6455-4E4E-976B-A5B16F1403C1}" type="presOf" srcId="{777371C1-A04B-44BF-B385-839DCF59CB7D}" destId="{DC2ADB6B-EEA1-4D57-A398-CA039FC54649}" srcOrd="1" destOrd="4" presId="urn:microsoft.com/office/officeart/2005/8/layout/vList4"/>
    <dgm:cxn modelId="{8BDF63A9-FD75-489F-ADBF-1FACA232F8A5}" type="presOf" srcId="{B59C491F-B8EF-45B5-BC12-EAE5E23C1DE2}" destId="{5F9AA68B-5328-4899-91AC-90F52329D18C}" srcOrd="0" destOrd="2" presId="urn:microsoft.com/office/officeart/2005/8/layout/vList4"/>
    <dgm:cxn modelId="{B3B738AA-F5FE-457C-8149-25B322ABF2DD}" type="presOf" srcId="{167F2BF2-2102-453E-8471-65F9D95CF00A}" destId="{B5B5EFD0-F45A-4D98-815D-D34C4F0D5103}" srcOrd="0" destOrd="4" presId="urn:microsoft.com/office/officeart/2005/8/layout/vList4"/>
    <dgm:cxn modelId="{16BEEDAB-2C4B-43DC-B49B-97CECFF252DE}" type="presOf" srcId="{E4F8E631-A567-48F2-B12F-A83D6E502780}" destId="{77B912CE-EC18-4368-BB4F-D40AED0DD3AD}" srcOrd="1" destOrd="3" presId="urn:microsoft.com/office/officeart/2005/8/layout/vList4"/>
    <dgm:cxn modelId="{6B66AAAD-81CD-4995-A743-39728BA1C468}" srcId="{233B9F7D-6C3B-4C48-B25C-0380F3948AC5}" destId="{2BF52FC8-8B5E-4351-9DEE-B411FFF91556}" srcOrd="0" destOrd="0" parTransId="{37A5B5C5-E514-4574-A20F-DF14186A28B6}" sibTransId="{C150AF16-DB40-44A0-B7C6-2C2DE9687728}"/>
    <dgm:cxn modelId="{694425B5-9932-4C3B-A5D6-66145A547BF0}" type="presOf" srcId="{7EA12E8B-8944-4DE0-9943-D85963AAA107}" destId="{163A9C7C-ACA4-4F20-928C-A06E7CF155EE}" srcOrd="1" destOrd="0" presId="urn:microsoft.com/office/officeart/2005/8/layout/vList4"/>
    <dgm:cxn modelId="{495568B7-7624-4655-B1B6-E66BC3548AF3}" srcId="{4D87780A-0D6F-406B-8D40-A5EFB3CC90E1}" destId="{65A98F5D-7333-4FDF-B340-1C8A7D02C9DF}" srcOrd="0" destOrd="0" parTransId="{B1470BCC-0258-4140-9877-026401CF3F4E}" sibTransId="{8EC3B55C-5297-41AA-9176-2F8A21C557CD}"/>
    <dgm:cxn modelId="{0DA9ACB8-4779-48F3-BDEF-7A26306FE1E5}" type="presOf" srcId="{E3AE6BFD-FA57-4E94-94A4-D0A211124B9A}" destId="{DC2ADB6B-EEA1-4D57-A398-CA039FC54649}" srcOrd="1" destOrd="3" presId="urn:microsoft.com/office/officeart/2005/8/layout/vList4"/>
    <dgm:cxn modelId="{D8FCA8B9-9A48-4674-9E14-5BFF1F67A783}" srcId="{4D87780A-0D6F-406B-8D40-A5EFB3CC90E1}" destId="{233B9F7D-6C3B-4C48-B25C-0380F3948AC5}" srcOrd="3" destOrd="0" parTransId="{175B5CCA-4FA2-4AC0-9A55-E3E9EE424CDF}" sibTransId="{7C6CD5E9-B6FC-4567-8E78-4D1EF33D252E}"/>
    <dgm:cxn modelId="{4AF8BCBF-7328-4A91-A130-149B54D64E50}" srcId="{7EA12E8B-8944-4DE0-9943-D85963AAA107}" destId="{BC17FD37-63FF-42BB-84CD-AF196C3E7C63}" srcOrd="1" destOrd="0" parTransId="{28EF44B3-F13F-4E2D-8BA8-5A36B3D1C213}" sibTransId="{7DB67701-70FC-407D-9E4E-D41A5DCFDDC6}"/>
    <dgm:cxn modelId="{77CAD0C5-8369-42A0-AB5C-3E6E6D5CCCC6}" srcId="{65A98F5D-7333-4FDF-B340-1C8A7D02C9DF}" destId="{EDAE19FD-91F7-4BC8-8DA5-C062CBC90EA2}" srcOrd="0" destOrd="0" parTransId="{984E6E61-6514-4325-987A-2A17E37CE0D5}" sibTransId="{BE720C8A-064E-4C69-BBF6-13FD06538A5D}"/>
    <dgm:cxn modelId="{E46F3DC6-34DC-4154-8744-1C1CBB8337A5}" srcId="{233B9F7D-6C3B-4C48-B25C-0380F3948AC5}" destId="{777371C1-A04B-44BF-B385-839DCF59CB7D}" srcOrd="3" destOrd="0" parTransId="{C0EDA306-A630-4E4B-BD57-00F1133A60FB}" sibTransId="{44E7F806-E01E-47BB-81B1-ABD05D8FF694}"/>
    <dgm:cxn modelId="{63E722C7-5E4E-4296-9E84-57D1BA71A5B9}" type="presOf" srcId="{65A98F5D-7333-4FDF-B340-1C8A7D02C9DF}" destId="{5F9AA68B-5328-4899-91AC-90F52329D18C}" srcOrd="0" destOrd="0" presId="urn:microsoft.com/office/officeart/2005/8/layout/vList4"/>
    <dgm:cxn modelId="{4389FECF-69E0-49FD-8E95-DF670DD7FD2B}" srcId="{4D87780A-0D6F-406B-8D40-A5EFB3CC90E1}" destId="{ECD15D59-CCFF-4F0A-BC58-A11D9C6E3A9B}" srcOrd="4" destOrd="0" parTransId="{4DEC714E-364D-40AD-AE9A-053D16E0D0ED}" sibTransId="{111EFDD6-C290-44C7-A539-5E0A8236EF84}"/>
    <dgm:cxn modelId="{27B83BD5-850D-4187-9514-FC81ED632751}" srcId="{10A25819-9A3F-4248-B06A-905F7FDA4C15}" destId="{716B661F-5563-4E4A-B286-96DC7463098E}" srcOrd="0" destOrd="0" parTransId="{1FC468BC-F5D3-4CD8-9B67-7C71F5463AFD}" sibTransId="{CA7C8B0B-39ED-461E-BEB0-2339734213C3}"/>
    <dgm:cxn modelId="{FA593CD8-EF56-418F-B9D9-57F62B76A70B}" srcId="{4D87780A-0D6F-406B-8D40-A5EFB3CC90E1}" destId="{10A25819-9A3F-4248-B06A-905F7FDA4C15}" srcOrd="2" destOrd="0" parTransId="{8D4B31B2-2ADD-4470-9A3E-2329194EC715}" sibTransId="{7C515E81-8441-42DB-AE3A-54C2A94995B5}"/>
    <dgm:cxn modelId="{988209DF-00DA-40FF-8458-B57DFED62BF2}" srcId="{233B9F7D-6C3B-4C48-B25C-0380F3948AC5}" destId="{E3AE6BFD-FA57-4E94-94A4-D0A211124B9A}" srcOrd="2" destOrd="0" parTransId="{AF3E4AF4-EE4E-4250-926B-8A617F6A319C}" sibTransId="{914AE895-0671-4709-982A-49DEB98CD3F5}"/>
    <dgm:cxn modelId="{4F462ADF-A2BA-40F8-A1A4-6F89BB55C6CE}" type="presOf" srcId="{AD1E82B1-DD8E-4696-9C32-EBF49DB047AA}" destId="{DA79EABC-701B-484C-A49E-E5C2F17B6E8E}" srcOrd="0" destOrd="3" presId="urn:microsoft.com/office/officeart/2005/8/layout/vList4"/>
    <dgm:cxn modelId="{10E040DF-3606-4658-88F9-0D519C7B080D}" type="presOf" srcId="{928D1DAA-5821-4A26-AE81-9E45D5AFEF20}" destId="{77B912CE-EC18-4368-BB4F-D40AED0DD3AD}" srcOrd="1" destOrd="2" presId="urn:microsoft.com/office/officeart/2005/8/layout/vList4"/>
    <dgm:cxn modelId="{941B51DF-13C1-4940-82C6-CACD0D00DA79}" type="presOf" srcId="{2BF52FC8-8B5E-4351-9DEE-B411FFF91556}" destId="{DC2ADB6B-EEA1-4D57-A398-CA039FC54649}" srcOrd="1" destOrd="1" presId="urn:microsoft.com/office/officeart/2005/8/layout/vList4"/>
    <dgm:cxn modelId="{B19AA3E0-CDAC-4DD0-A799-F3931188EB32}" srcId="{10A25819-9A3F-4248-B06A-905F7FDA4C15}" destId="{928D1DAA-5821-4A26-AE81-9E45D5AFEF20}" srcOrd="1" destOrd="0" parTransId="{F48472DF-D1EC-4A52-ADC9-3FEDB08BB33B}" sibTransId="{BB0DAD4E-0D3A-46D2-830A-8FD589FDCC6F}"/>
    <dgm:cxn modelId="{D52AD2E4-9F6C-4FC0-A813-DE5C75D4B513}" type="presOf" srcId="{233B9F7D-6C3B-4C48-B25C-0380F3948AC5}" destId="{DC2ADB6B-EEA1-4D57-A398-CA039FC54649}" srcOrd="1" destOrd="0" presId="urn:microsoft.com/office/officeart/2005/8/layout/vList4"/>
    <dgm:cxn modelId="{17DBDEED-2CF2-4623-83B7-16CF42D39FF2}" type="presOf" srcId="{4D87780A-0D6F-406B-8D40-A5EFB3CC90E1}" destId="{85131C08-0DF1-40A0-80CA-13C69B0556EB}" srcOrd="0" destOrd="0" presId="urn:microsoft.com/office/officeart/2005/8/layout/vList4"/>
    <dgm:cxn modelId="{A066E8ED-9B3C-476A-AA11-10A234696584}" type="presOf" srcId="{BC17FD37-63FF-42BB-84CD-AF196C3E7C63}" destId="{163A9C7C-ACA4-4F20-928C-A06E7CF155EE}" srcOrd="1" destOrd="2" presId="urn:microsoft.com/office/officeart/2005/8/layout/vList4"/>
    <dgm:cxn modelId="{E62211F3-39FA-4D26-A944-C1E1FA3B2BF2}" type="presOf" srcId="{716B661F-5563-4E4A-B286-96DC7463098E}" destId="{77B912CE-EC18-4368-BB4F-D40AED0DD3AD}" srcOrd="1" destOrd="1" presId="urn:microsoft.com/office/officeart/2005/8/layout/vList4"/>
    <dgm:cxn modelId="{6A7E17F3-8E42-45D0-A3E5-B370E3556975}" srcId="{4D87780A-0D6F-406B-8D40-A5EFB3CC90E1}" destId="{7EA12E8B-8944-4DE0-9943-D85963AAA107}" srcOrd="1" destOrd="0" parTransId="{6AE25BA8-22C7-4FC1-B703-71FBA81AFAA4}" sibTransId="{18C28ED1-5BF2-4941-90AD-EF3A3A88369B}"/>
    <dgm:cxn modelId="{F5DCE2F3-C470-4794-8515-6C2E67AC4FB6}" srcId="{65A98F5D-7333-4FDF-B340-1C8A7D02C9DF}" destId="{B59C491F-B8EF-45B5-BC12-EAE5E23C1DE2}" srcOrd="1" destOrd="0" parTransId="{625CA26D-25EA-43BC-A55E-1D813D39C68F}" sibTransId="{1892BE31-891B-4427-BFBA-959105A3BBC0}"/>
    <dgm:cxn modelId="{847339F6-E4E5-4997-905B-B111D21DF1A8}" type="presOf" srcId="{A1996AAB-3ECF-47D0-973A-83EBC5C5ED16}" destId="{DC2ADB6B-EEA1-4D57-A398-CA039FC54649}" srcOrd="1" destOrd="2" presId="urn:microsoft.com/office/officeart/2005/8/layout/vList4"/>
    <dgm:cxn modelId="{202C95FE-A0B5-4184-98C0-243A1AAE55E6}" type="presOf" srcId="{EDAE19FD-91F7-4BC8-8DA5-C062CBC90EA2}" destId="{05D0CACE-DE32-47AE-BB53-7817071AC2BE}" srcOrd="1" destOrd="1" presId="urn:microsoft.com/office/officeart/2005/8/layout/vList4"/>
    <dgm:cxn modelId="{27422CFF-4F01-4B23-88EE-6BC0ECA15938}" type="presOf" srcId="{62F47F09-F45C-4CE1-A8A8-826FD87F7C6E}" destId="{163A9C7C-ACA4-4F20-928C-A06E7CF155EE}" srcOrd="1" destOrd="1" presId="urn:microsoft.com/office/officeart/2005/8/layout/vList4"/>
    <dgm:cxn modelId="{84C413E3-C570-4B35-8DC4-BB9FBF128B4E}" type="presParOf" srcId="{85131C08-0DF1-40A0-80CA-13C69B0556EB}" destId="{4C8E3FBC-7027-4A5C-9278-63C10EEC1EB1}" srcOrd="0" destOrd="0" presId="urn:microsoft.com/office/officeart/2005/8/layout/vList4"/>
    <dgm:cxn modelId="{14F7F0D9-56EC-4635-88E6-9089763F8FAE}" type="presParOf" srcId="{4C8E3FBC-7027-4A5C-9278-63C10EEC1EB1}" destId="{5F9AA68B-5328-4899-91AC-90F52329D18C}" srcOrd="0" destOrd="0" presId="urn:microsoft.com/office/officeart/2005/8/layout/vList4"/>
    <dgm:cxn modelId="{5C18F659-3944-4290-9E1B-CED91C496444}" type="presParOf" srcId="{4C8E3FBC-7027-4A5C-9278-63C10EEC1EB1}" destId="{D1E9B0A8-C2AC-4F69-94D2-4B0515532D28}" srcOrd="1" destOrd="0" presId="urn:microsoft.com/office/officeart/2005/8/layout/vList4"/>
    <dgm:cxn modelId="{C1BC07AB-598C-4B03-9453-8FCC82BF6DE8}" type="presParOf" srcId="{4C8E3FBC-7027-4A5C-9278-63C10EEC1EB1}" destId="{05D0CACE-DE32-47AE-BB53-7817071AC2BE}" srcOrd="2" destOrd="0" presId="urn:microsoft.com/office/officeart/2005/8/layout/vList4"/>
    <dgm:cxn modelId="{A5720FF0-02C0-473D-B258-7A1F66DD10D9}" type="presParOf" srcId="{85131C08-0DF1-40A0-80CA-13C69B0556EB}" destId="{8F42C5D3-D8E4-4A30-B3E8-94E3566B7577}" srcOrd="1" destOrd="0" presId="urn:microsoft.com/office/officeart/2005/8/layout/vList4"/>
    <dgm:cxn modelId="{10D05F85-BEF1-4789-98FC-11968A625B76}" type="presParOf" srcId="{85131C08-0DF1-40A0-80CA-13C69B0556EB}" destId="{058E4D4F-B6BB-4E8B-A7A7-6C8386F956C9}" srcOrd="2" destOrd="0" presId="urn:microsoft.com/office/officeart/2005/8/layout/vList4"/>
    <dgm:cxn modelId="{8E584147-E30E-4EBD-8E4E-22BE68342C3C}" type="presParOf" srcId="{058E4D4F-B6BB-4E8B-A7A7-6C8386F956C9}" destId="{6C9A1360-1C67-4BFE-8DB9-FBEDB51C4ECE}" srcOrd="0" destOrd="0" presId="urn:microsoft.com/office/officeart/2005/8/layout/vList4"/>
    <dgm:cxn modelId="{BE919B78-973D-45EB-A134-66039BC231EE}" type="presParOf" srcId="{058E4D4F-B6BB-4E8B-A7A7-6C8386F956C9}" destId="{B4653CC3-2D51-4229-A75B-E43485A0272B}" srcOrd="1" destOrd="0" presId="urn:microsoft.com/office/officeart/2005/8/layout/vList4"/>
    <dgm:cxn modelId="{439F36F2-AA58-4BFA-9989-6CC019FA6791}" type="presParOf" srcId="{058E4D4F-B6BB-4E8B-A7A7-6C8386F956C9}" destId="{163A9C7C-ACA4-4F20-928C-A06E7CF155EE}" srcOrd="2" destOrd="0" presId="urn:microsoft.com/office/officeart/2005/8/layout/vList4"/>
    <dgm:cxn modelId="{04A9044D-787B-4683-AEAB-5A6E070E7629}" type="presParOf" srcId="{85131C08-0DF1-40A0-80CA-13C69B0556EB}" destId="{7CCD68A4-CCC7-49E4-84C7-BE68D8C8D171}" srcOrd="3" destOrd="0" presId="urn:microsoft.com/office/officeart/2005/8/layout/vList4"/>
    <dgm:cxn modelId="{97004830-ABCE-4726-A345-1D309D1EE1E3}" type="presParOf" srcId="{85131C08-0DF1-40A0-80CA-13C69B0556EB}" destId="{2F07B90C-6872-4FD6-AD94-17F545CFFE25}" srcOrd="4" destOrd="0" presId="urn:microsoft.com/office/officeart/2005/8/layout/vList4"/>
    <dgm:cxn modelId="{A6001B52-4B62-4C62-A0FF-1EB4E7517BEE}" type="presParOf" srcId="{2F07B90C-6872-4FD6-AD94-17F545CFFE25}" destId="{B5B5EFD0-F45A-4D98-815D-D34C4F0D5103}" srcOrd="0" destOrd="0" presId="urn:microsoft.com/office/officeart/2005/8/layout/vList4"/>
    <dgm:cxn modelId="{914A65F7-4222-42D8-8B8F-B8F7F7211CB7}" type="presParOf" srcId="{2F07B90C-6872-4FD6-AD94-17F545CFFE25}" destId="{A53B4335-8174-41D5-B891-7C534893072D}" srcOrd="1" destOrd="0" presId="urn:microsoft.com/office/officeart/2005/8/layout/vList4"/>
    <dgm:cxn modelId="{0C56E108-253D-4AF4-9E14-3A6D9778E291}" type="presParOf" srcId="{2F07B90C-6872-4FD6-AD94-17F545CFFE25}" destId="{77B912CE-EC18-4368-BB4F-D40AED0DD3AD}" srcOrd="2" destOrd="0" presId="urn:microsoft.com/office/officeart/2005/8/layout/vList4"/>
    <dgm:cxn modelId="{B8EC36AE-5B44-4668-A758-43E2E5EB3F43}" type="presParOf" srcId="{85131C08-0DF1-40A0-80CA-13C69B0556EB}" destId="{7523DC57-E8C4-4BA4-A513-5D144A7BC396}" srcOrd="5" destOrd="0" presId="urn:microsoft.com/office/officeart/2005/8/layout/vList4"/>
    <dgm:cxn modelId="{3E201CD3-D74C-4BF5-B0BE-A4F645BD1F49}" type="presParOf" srcId="{85131C08-0DF1-40A0-80CA-13C69B0556EB}" destId="{9862F441-98AE-4E36-8376-AB2BDF8DB90C}" srcOrd="6" destOrd="0" presId="urn:microsoft.com/office/officeart/2005/8/layout/vList4"/>
    <dgm:cxn modelId="{0B719E0C-7108-4C4A-ACCE-46475E5D3E0E}" type="presParOf" srcId="{9862F441-98AE-4E36-8376-AB2BDF8DB90C}" destId="{E7F63809-DA43-4A49-93D6-0F8C1357A9C9}" srcOrd="0" destOrd="0" presId="urn:microsoft.com/office/officeart/2005/8/layout/vList4"/>
    <dgm:cxn modelId="{FBC4200A-45FD-4AE8-B60C-D2D28EFC3741}" type="presParOf" srcId="{9862F441-98AE-4E36-8376-AB2BDF8DB90C}" destId="{5639A6C4-1F09-437B-9D87-F64036686497}" srcOrd="1" destOrd="0" presId="urn:microsoft.com/office/officeart/2005/8/layout/vList4"/>
    <dgm:cxn modelId="{C80D5C4E-5E72-4CB5-8CB6-95EEBFB76BF2}" type="presParOf" srcId="{9862F441-98AE-4E36-8376-AB2BDF8DB90C}" destId="{DC2ADB6B-EEA1-4D57-A398-CA039FC54649}" srcOrd="2" destOrd="0" presId="urn:microsoft.com/office/officeart/2005/8/layout/vList4"/>
    <dgm:cxn modelId="{6E61DFA7-EEDE-4C29-9BA9-19FD817D7AC4}" type="presParOf" srcId="{85131C08-0DF1-40A0-80CA-13C69B0556EB}" destId="{85691FB0-862C-47CC-9903-5E17694BAFA1}" srcOrd="7" destOrd="0" presId="urn:microsoft.com/office/officeart/2005/8/layout/vList4"/>
    <dgm:cxn modelId="{8FC2D6AB-C348-47AA-A6A2-4DCB16DD408D}" type="presParOf" srcId="{85131C08-0DF1-40A0-80CA-13C69B0556EB}" destId="{9984543E-3179-4B0E-9CC6-3B82E06E1678}" srcOrd="8" destOrd="0" presId="urn:microsoft.com/office/officeart/2005/8/layout/vList4"/>
    <dgm:cxn modelId="{CA17ACDD-5439-4B90-98AA-F21A45E42681}" type="presParOf" srcId="{9984543E-3179-4B0E-9CC6-3B82E06E1678}" destId="{DA79EABC-701B-484C-A49E-E5C2F17B6E8E}" srcOrd="0" destOrd="0" presId="urn:microsoft.com/office/officeart/2005/8/layout/vList4"/>
    <dgm:cxn modelId="{57185D62-2E8D-40C0-A44A-768102689A9C}" type="presParOf" srcId="{9984543E-3179-4B0E-9CC6-3B82E06E1678}" destId="{9ADB22DE-9533-4B6C-8F09-EA6D1034F535}" srcOrd="1" destOrd="0" presId="urn:microsoft.com/office/officeart/2005/8/layout/vList4"/>
    <dgm:cxn modelId="{3292BF84-0565-4E0E-83E2-73A1703C942F}" type="presParOf" srcId="{9984543E-3179-4B0E-9CC6-3B82E06E1678}" destId="{DFF1A319-3C63-4922-88BA-CD08BC18D2F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87780A-0D6F-406B-8D40-A5EFB3CC90E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5A98F5D-7333-4FDF-B340-1C8A7D02C9DF}">
      <dgm:prSet phldrT="[Text]"/>
      <dgm:spPr>
        <a:solidFill>
          <a:schemeClr val="accent2"/>
        </a:solidFill>
        <a:effectLst>
          <a:outerShdw blurRad="50800" dist="38100" dir="2700000" algn="tl" rotWithShape="0">
            <a:prstClr val="black">
              <a:alpha val="40000"/>
            </a:prstClr>
          </a:outerShdw>
        </a:effectLst>
      </dgm:spPr>
      <dgm:t>
        <a:bodyPr/>
        <a:lstStyle/>
        <a:p>
          <a:r>
            <a:rPr lang="en-US" b="1" dirty="0">
              <a:solidFill>
                <a:schemeClr val="bg1"/>
              </a:solidFill>
            </a:rPr>
            <a:t>Interview</a:t>
          </a:r>
        </a:p>
      </dgm:t>
    </dgm:pt>
    <dgm:pt modelId="{B1470BCC-0258-4140-9877-026401CF3F4E}" type="parTrans" cxnId="{495568B7-7624-4655-B1B6-E66BC3548AF3}">
      <dgm:prSet/>
      <dgm:spPr/>
      <dgm:t>
        <a:bodyPr/>
        <a:lstStyle/>
        <a:p>
          <a:endParaRPr lang="en-US"/>
        </a:p>
      </dgm:t>
    </dgm:pt>
    <dgm:pt modelId="{8EC3B55C-5297-41AA-9176-2F8A21C557CD}" type="sibTrans" cxnId="{495568B7-7624-4655-B1B6-E66BC3548AF3}">
      <dgm:prSet/>
      <dgm:spPr/>
      <dgm:t>
        <a:bodyPr/>
        <a:lstStyle/>
        <a:p>
          <a:endParaRPr lang="en-US"/>
        </a:p>
      </dgm:t>
    </dgm:pt>
    <dgm:pt modelId="{EDAE19FD-91F7-4BC8-8DA5-C062CBC90EA2}">
      <dgm:prSet phldrT="[Text]"/>
      <dgm:spPr>
        <a:solidFill>
          <a:schemeClr val="accent2"/>
        </a:solidFill>
        <a:effectLst>
          <a:outerShdw blurRad="50800" dist="38100" dir="2700000" algn="tl" rotWithShape="0">
            <a:prstClr val="black">
              <a:alpha val="40000"/>
            </a:prstClr>
          </a:outerShdw>
        </a:effectLst>
      </dgm:spPr>
      <dgm:t>
        <a:bodyPr/>
        <a:lstStyle/>
        <a:p>
          <a:r>
            <a:rPr lang="en-US" dirty="0">
              <a:solidFill>
                <a:schemeClr val="bg1"/>
              </a:solidFill>
            </a:rPr>
            <a:t>Usually a established firm, they will be set in their ways and may not want to change.</a:t>
          </a:r>
        </a:p>
      </dgm:t>
    </dgm:pt>
    <dgm:pt modelId="{984E6E61-6514-4325-987A-2A17E37CE0D5}" type="parTrans" cxnId="{77CAD0C5-8369-42A0-AB5C-3E6E6D5CCCC6}">
      <dgm:prSet/>
      <dgm:spPr/>
      <dgm:t>
        <a:bodyPr/>
        <a:lstStyle/>
        <a:p>
          <a:endParaRPr lang="en-US"/>
        </a:p>
      </dgm:t>
    </dgm:pt>
    <dgm:pt modelId="{BE720C8A-064E-4C69-BBF6-13FD06538A5D}" type="sibTrans" cxnId="{77CAD0C5-8369-42A0-AB5C-3E6E6D5CCCC6}">
      <dgm:prSet/>
      <dgm:spPr/>
      <dgm:t>
        <a:bodyPr/>
        <a:lstStyle/>
        <a:p>
          <a:endParaRPr lang="en-US"/>
        </a:p>
      </dgm:t>
    </dgm:pt>
    <dgm:pt modelId="{7EA12E8B-8944-4DE0-9943-D85963AAA107}">
      <dgm:prSet phldrT="[Text]"/>
      <dgm:spPr>
        <a:solidFill>
          <a:schemeClr val="accent6"/>
        </a:solidFill>
        <a:effectLst>
          <a:outerShdw blurRad="50800" dist="38100" dir="2700000" algn="tl" rotWithShape="0">
            <a:prstClr val="black">
              <a:alpha val="40000"/>
            </a:prstClr>
          </a:outerShdw>
        </a:effectLst>
      </dgm:spPr>
      <dgm:t>
        <a:bodyPr/>
        <a:lstStyle/>
        <a:p>
          <a:r>
            <a:rPr lang="en-US" b="1" dirty="0">
              <a:solidFill>
                <a:schemeClr val="bg1"/>
              </a:solidFill>
            </a:rPr>
            <a:t>Opening Script, Screen Share &amp; Overview </a:t>
          </a:r>
        </a:p>
      </dgm:t>
    </dgm:pt>
    <dgm:pt modelId="{6AE25BA8-22C7-4FC1-B703-71FBA81AFAA4}" type="parTrans" cxnId="{6A7E17F3-8E42-45D0-A3E5-B370E3556975}">
      <dgm:prSet/>
      <dgm:spPr/>
      <dgm:t>
        <a:bodyPr/>
        <a:lstStyle/>
        <a:p>
          <a:endParaRPr lang="en-US"/>
        </a:p>
      </dgm:t>
    </dgm:pt>
    <dgm:pt modelId="{18C28ED1-5BF2-4941-90AD-EF3A3A88369B}" type="sibTrans" cxnId="{6A7E17F3-8E42-45D0-A3E5-B370E3556975}">
      <dgm:prSet/>
      <dgm:spPr/>
      <dgm:t>
        <a:bodyPr/>
        <a:lstStyle/>
        <a:p>
          <a:endParaRPr lang="en-US"/>
        </a:p>
      </dgm:t>
    </dgm:pt>
    <dgm:pt modelId="{62F47F09-F45C-4CE1-A8A8-826FD87F7C6E}">
      <dgm:prSet phldrT="[Text]"/>
      <dgm:spPr>
        <a:solidFill>
          <a:schemeClr val="accent6"/>
        </a:solidFill>
        <a:effectLst>
          <a:outerShdw blurRad="50800" dist="38100" dir="2700000" algn="tl" rotWithShape="0">
            <a:prstClr val="black">
              <a:alpha val="40000"/>
            </a:prstClr>
          </a:outerShdw>
        </a:effectLst>
      </dgm:spPr>
      <dgm:t>
        <a:bodyPr/>
        <a:lstStyle/>
        <a:p>
          <a:r>
            <a:rPr lang="en-US" dirty="0"/>
            <a:t>Focus on “Completeness” of </a:t>
          </a:r>
          <a:r>
            <a:rPr lang="en-US" dirty="0" err="1"/>
            <a:t>OfficeTools</a:t>
          </a:r>
          <a:r>
            <a:rPr lang="en-US" dirty="0"/>
            <a:t> – these firms may also assume Practice Management is “Just workflow” or “Just Billing”. Be sure to address this by speaking to the entire Suite of Tools.</a:t>
          </a:r>
          <a:endParaRPr lang="en-US" dirty="0">
            <a:solidFill>
              <a:schemeClr val="bg1"/>
            </a:solidFill>
          </a:endParaRPr>
        </a:p>
      </dgm:t>
    </dgm:pt>
    <dgm:pt modelId="{DD019380-E354-4AEA-8940-F4FEA56E3B86}" type="parTrans" cxnId="{3332E430-1FD5-4816-BF9E-B74EBA7F7E53}">
      <dgm:prSet/>
      <dgm:spPr/>
      <dgm:t>
        <a:bodyPr/>
        <a:lstStyle/>
        <a:p>
          <a:endParaRPr lang="en-US"/>
        </a:p>
      </dgm:t>
    </dgm:pt>
    <dgm:pt modelId="{F639C78B-ACE9-4F94-AF77-3EB5D57AEF22}" type="sibTrans" cxnId="{3332E430-1FD5-4816-BF9E-B74EBA7F7E53}">
      <dgm:prSet/>
      <dgm:spPr/>
      <dgm:t>
        <a:bodyPr/>
        <a:lstStyle/>
        <a:p>
          <a:endParaRPr lang="en-US"/>
        </a:p>
      </dgm:t>
    </dgm:pt>
    <dgm:pt modelId="{10A25819-9A3F-4248-B06A-905F7FDA4C15}">
      <dgm:prSet phldrT="[Text]"/>
      <dgm:spPr>
        <a:solidFill>
          <a:schemeClr val="accent2"/>
        </a:solidFill>
        <a:effectLst>
          <a:outerShdw blurRad="50800" dist="38100" dir="2700000" algn="tl" rotWithShape="0">
            <a:prstClr val="black">
              <a:alpha val="40000"/>
            </a:prstClr>
          </a:outerShdw>
        </a:effectLst>
      </dgm:spPr>
      <dgm:t>
        <a:bodyPr/>
        <a:lstStyle/>
        <a:p>
          <a:r>
            <a:rPr lang="en-US" sz="1000" b="1" dirty="0">
              <a:solidFill>
                <a:schemeClr val="bg1"/>
              </a:solidFill>
            </a:rPr>
            <a:t>Office Size Sections</a:t>
          </a:r>
        </a:p>
      </dgm:t>
    </dgm:pt>
    <dgm:pt modelId="{8D4B31B2-2ADD-4470-9A3E-2329194EC715}" type="parTrans" cxnId="{FA593CD8-EF56-418F-B9D9-57F62B76A70B}">
      <dgm:prSet/>
      <dgm:spPr/>
      <dgm:t>
        <a:bodyPr/>
        <a:lstStyle/>
        <a:p>
          <a:endParaRPr lang="en-US"/>
        </a:p>
      </dgm:t>
    </dgm:pt>
    <dgm:pt modelId="{7C515E81-8441-42DB-AE3A-54C2A94995B5}" type="sibTrans" cxnId="{FA593CD8-EF56-418F-B9D9-57F62B76A70B}">
      <dgm:prSet/>
      <dgm:spPr/>
      <dgm:t>
        <a:bodyPr/>
        <a:lstStyle/>
        <a:p>
          <a:endParaRPr lang="en-US"/>
        </a:p>
      </dgm:t>
    </dgm:pt>
    <dgm:pt modelId="{716B661F-5563-4E4A-B286-96DC7463098E}">
      <dgm:prSet phldrT="[Text]" custT="1"/>
      <dgm:spPr>
        <a:solidFill>
          <a:schemeClr val="accent2"/>
        </a:solidFill>
        <a:effectLst>
          <a:outerShdw blurRad="50800" dist="38100" dir="2700000" algn="tl" rotWithShape="0">
            <a:prstClr val="black">
              <a:alpha val="40000"/>
            </a:prstClr>
          </a:outerShdw>
        </a:effectLst>
      </dgm:spPr>
      <dgm:t>
        <a:bodyPr/>
        <a:lstStyle/>
        <a:p>
          <a:r>
            <a:rPr lang="en-US" sz="900" b="0" dirty="0"/>
            <a:t>Whatever they want – specifically</a:t>
          </a:r>
          <a:endParaRPr lang="en-US" sz="900" b="0" dirty="0">
            <a:solidFill>
              <a:schemeClr val="bg1"/>
            </a:solidFill>
          </a:endParaRPr>
        </a:p>
      </dgm:t>
    </dgm:pt>
    <dgm:pt modelId="{1FC468BC-F5D3-4CD8-9B67-7C71F5463AFD}" type="parTrans" cxnId="{27B83BD5-850D-4187-9514-FC81ED632751}">
      <dgm:prSet/>
      <dgm:spPr/>
      <dgm:t>
        <a:bodyPr/>
        <a:lstStyle/>
        <a:p>
          <a:endParaRPr lang="en-US"/>
        </a:p>
      </dgm:t>
    </dgm:pt>
    <dgm:pt modelId="{CA7C8B0B-39ED-461E-BEB0-2339734213C3}" type="sibTrans" cxnId="{27B83BD5-850D-4187-9514-FC81ED632751}">
      <dgm:prSet/>
      <dgm:spPr/>
      <dgm:t>
        <a:bodyPr/>
        <a:lstStyle/>
        <a:p>
          <a:endParaRPr lang="en-US"/>
        </a:p>
      </dgm:t>
    </dgm:pt>
    <dgm:pt modelId="{233B9F7D-6C3B-4C48-B25C-0380F3948AC5}">
      <dgm:prSet phldrT="[Text]"/>
      <dgm:spPr>
        <a:effectLst>
          <a:outerShdw blurRad="50800" dist="38100" dir="2700000" algn="tl" rotWithShape="0">
            <a:prstClr val="black">
              <a:alpha val="40000"/>
            </a:prstClr>
          </a:outerShdw>
        </a:effectLst>
      </dgm:spPr>
      <dgm:t>
        <a:bodyPr/>
        <a:lstStyle/>
        <a:p>
          <a:r>
            <a:rPr lang="en-US" b="1" dirty="0"/>
            <a:t>Services Sections</a:t>
          </a:r>
        </a:p>
      </dgm:t>
    </dgm:pt>
    <dgm:pt modelId="{175B5CCA-4FA2-4AC0-9A55-E3E9EE424CDF}" type="parTrans" cxnId="{D8FCA8B9-9A48-4674-9E14-5BFF1F67A783}">
      <dgm:prSet/>
      <dgm:spPr/>
      <dgm:t>
        <a:bodyPr/>
        <a:lstStyle/>
        <a:p>
          <a:endParaRPr lang="en-US"/>
        </a:p>
      </dgm:t>
    </dgm:pt>
    <dgm:pt modelId="{7C6CD5E9-B6FC-4567-8E78-4D1EF33D252E}" type="sibTrans" cxnId="{D8FCA8B9-9A48-4674-9E14-5BFF1F67A783}">
      <dgm:prSet/>
      <dgm:spPr/>
      <dgm:t>
        <a:bodyPr/>
        <a:lstStyle/>
        <a:p>
          <a:endParaRPr lang="en-US"/>
        </a:p>
      </dgm:t>
    </dgm:pt>
    <dgm:pt modelId="{2BF52FC8-8B5E-4351-9DEE-B411FFF91556}">
      <dgm:prSet phldrT="[Text]"/>
      <dgm:spPr>
        <a:effectLst>
          <a:outerShdw blurRad="50800" dist="38100" dir="2700000" algn="tl" rotWithShape="0">
            <a:prstClr val="black">
              <a:alpha val="40000"/>
            </a:prstClr>
          </a:outerShdw>
        </a:effectLst>
      </dgm:spPr>
      <dgm:t>
        <a:bodyPr/>
        <a:lstStyle/>
        <a:p>
          <a:r>
            <a:rPr lang="en-US" dirty="0"/>
            <a:t>Projects with Sequential workflow (step-by-step) </a:t>
          </a:r>
        </a:p>
      </dgm:t>
    </dgm:pt>
    <dgm:pt modelId="{37A5B5C5-E514-4574-A20F-DF14186A28B6}" type="parTrans" cxnId="{6B66AAAD-81CD-4995-A743-39728BA1C468}">
      <dgm:prSet/>
      <dgm:spPr/>
      <dgm:t>
        <a:bodyPr/>
        <a:lstStyle/>
        <a:p>
          <a:endParaRPr lang="en-US"/>
        </a:p>
      </dgm:t>
    </dgm:pt>
    <dgm:pt modelId="{C150AF16-DB40-44A0-B7C6-2C2DE9687728}" type="sibTrans" cxnId="{6B66AAAD-81CD-4995-A743-39728BA1C468}">
      <dgm:prSet/>
      <dgm:spPr/>
      <dgm:t>
        <a:bodyPr/>
        <a:lstStyle/>
        <a:p>
          <a:endParaRPr lang="en-US"/>
        </a:p>
      </dgm:t>
    </dgm:pt>
    <dgm:pt modelId="{A1996AAB-3ECF-47D0-973A-83EBC5C5ED16}">
      <dgm:prSet phldrT="[Text]"/>
      <dgm:spPr>
        <a:effectLst>
          <a:outerShdw blurRad="50800" dist="38100" dir="2700000" algn="tl" rotWithShape="0">
            <a:prstClr val="black">
              <a:alpha val="40000"/>
            </a:prstClr>
          </a:outerShdw>
        </a:effectLst>
      </dgm:spPr>
      <dgm:t>
        <a:bodyPr/>
        <a:lstStyle/>
        <a:p>
          <a:r>
            <a:rPr lang="en-US" dirty="0"/>
            <a:t>Time &amp; Billing </a:t>
          </a:r>
        </a:p>
      </dgm:t>
    </dgm:pt>
    <dgm:pt modelId="{C0EED5D4-4388-4FC2-B90D-3D88D398586C}" type="parTrans" cxnId="{25885F5D-7225-4299-BA0F-FD07F198A95B}">
      <dgm:prSet/>
      <dgm:spPr/>
      <dgm:t>
        <a:bodyPr/>
        <a:lstStyle/>
        <a:p>
          <a:endParaRPr lang="en-US"/>
        </a:p>
      </dgm:t>
    </dgm:pt>
    <dgm:pt modelId="{900C3241-98FB-4B85-AF56-3C00574A6AE9}" type="sibTrans" cxnId="{25885F5D-7225-4299-BA0F-FD07F198A95B}">
      <dgm:prSet/>
      <dgm:spPr/>
      <dgm:t>
        <a:bodyPr/>
        <a:lstStyle/>
        <a:p>
          <a:endParaRPr lang="en-US"/>
        </a:p>
      </dgm:t>
    </dgm:pt>
    <dgm:pt modelId="{ECD15D59-CCFF-4F0A-BC58-A11D9C6E3A9B}">
      <dgm:prSet phldrT="[Text]"/>
      <dgm:spPr>
        <a:solidFill>
          <a:srgbClr val="FF0000"/>
        </a:solidFill>
        <a:effectLst>
          <a:outerShdw blurRad="50800" dist="38100" dir="2700000" algn="tl" rotWithShape="0">
            <a:prstClr val="black">
              <a:alpha val="40000"/>
            </a:prstClr>
          </a:outerShdw>
        </a:effectLst>
      </dgm:spPr>
      <dgm:t>
        <a:bodyPr/>
        <a:lstStyle/>
        <a:p>
          <a:r>
            <a:rPr lang="en-US" b="1" dirty="0"/>
            <a:t>Value added Sections</a:t>
          </a:r>
        </a:p>
      </dgm:t>
    </dgm:pt>
    <dgm:pt modelId="{4DEC714E-364D-40AD-AE9A-053D16E0D0ED}" type="parTrans" cxnId="{4389FECF-69E0-49FD-8E95-DF670DD7FD2B}">
      <dgm:prSet/>
      <dgm:spPr/>
      <dgm:t>
        <a:bodyPr/>
        <a:lstStyle/>
        <a:p>
          <a:endParaRPr lang="en-US"/>
        </a:p>
      </dgm:t>
    </dgm:pt>
    <dgm:pt modelId="{111EFDD6-C290-44C7-A539-5E0A8236EF84}" type="sibTrans" cxnId="{4389FECF-69E0-49FD-8E95-DF670DD7FD2B}">
      <dgm:prSet/>
      <dgm:spPr/>
      <dgm:t>
        <a:bodyPr/>
        <a:lstStyle/>
        <a:p>
          <a:endParaRPr lang="en-US"/>
        </a:p>
      </dgm:t>
    </dgm:pt>
    <dgm:pt modelId="{A7DB8FE1-88F1-4265-A428-C6DA112BD15A}">
      <dgm:prSet phldrT="[Text]"/>
      <dgm:spPr>
        <a:solidFill>
          <a:srgbClr val="FF0000"/>
        </a:solidFill>
        <a:effectLst>
          <a:outerShdw blurRad="50800" dist="38100" dir="2700000" algn="tl" rotWithShape="0">
            <a:prstClr val="black">
              <a:alpha val="40000"/>
            </a:prstClr>
          </a:outerShdw>
        </a:effectLst>
      </dgm:spPr>
      <dgm:t>
        <a:bodyPr/>
        <a:lstStyle/>
        <a:p>
          <a:r>
            <a:rPr lang="en-US" dirty="0"/>
            <a:t>Everything – seriously</a:t>
          </a:r>
        </a:p>
      </dgm:t>
    </dgm:pt>
    <dgm:pt modelId="{E949DD4F-5BA8-4551-B34F-464CB30222F1}" type="parTrans" cxnId="{CB6A507A-E363-4876-BF93-09C977F764F0}">
      <dgm:prSet/>
      <dgm:spPr/>
      <dgm:t>
        <a:bodyPr/>
        <a:lstStyle/>
        <a:p>
          <a:endParaRPr lang="en-US"/>
        </a:p>
      </dgm:t>
    </dgm:pt>
    <dgm:pt modelId="{A93E1583-BA2D-41BE-B2B7-FE712E53D3FA}" type="sibTrans" cxnId="{CB6A507A-E363-4876-BF93-09C977F764F0}">
      <dgm:prSet/>
      <dgm:spPr/>
      <dgm:t>
        <a:bodyPr/>
        <a:lstStyle/>
        <a:p>
          <a:endParaRPr lang="en-US"/>
        </a:p>
      </dgm:t>
    </dgm:pt>
    <dgm:pt modelId="{E3AE6BFD-FA57-4E94-94A4-D0A211124B9A}">
      <dgm:prSet phldrT="[Text]"/>
      <dgm:spPr>
        <a:effectLst>
          <a:outerShdw blurRad="50800" dist="38100" dir="2700000" algn="tl" rotWithShape="0">
            <a:prstClr val="black">
              <a:alpha val="40000"/>
            </a:prstClr>
          </a:outerShdw>
        </a:effectLst>
      </dgm:spPr>
      <dgm:t>
        <a:bodyPr/>
        <a:lstStyle/>
        <a:p>
          <a:r>
            <a:rPr lang="en-US" dirty="0"/>
            <a:t>Scheduling (multiple staff at the same time is BIG!)</a:t>
          </a:r>
        </a:p>
      </dgm:t>
    </dgm:pt>
    <dgm:pt modelId="{AF3E4AF4-EE4E-4250-926B-8A617F6A319C}" type="parTrans" cxnId="{988209DF-00DA-40FF-8458-B57DFED62BF2}">
      <dgm:prSet/>
      <dgm:spPr/>
      <dgm:t>
        <a:bodyPr/>
        <a:lstStyle/>
        <a:p>
          <a:endParaRPr lang="en-US"/>
        </a:p>
      </dgm:t>
    </dgm:pt>
    <dgm:pt modelId="{914AE895-0671-4709-982A-49DEB98CD3F5}" type="sibTrans" cxnId="{988209DF-00DA-40FF-8458-B57DFED62BF2}">
      <dgm:prSet/>
      <dgm:spPr/>
      <dgm:t>
        <a:bodyPr/>
        <a:lstStyle/>
        <a:p>
          <a:endParaRPr lang="en-US"/>
        </a:p>
      </dgm:t>
    </dgm:pt>
    <dgm:pt modelId="{777371C1-A04B-44BF-B385-839DCF59CB7D}">
      <dgm:prSet phldrT="[Text]"/>
      <dgm:spPr>
        <a:effectLst>
          <a:outerShdw blurRad="50800" dist="38100" dir="2700000" algn="tl" rotWithShape="0">
            <a:prstClr val="black">
              <a:alpha val="40000"/>
            </a:prstClr>
          </a:outerShdw>
        </a:effectLst>
      </dgm:spPr>
      <dgm:t>
        <a:bodyPr/>
        <a:lstStyle/>
        <a:p>
          <a:r>
            <a:rPr lang="en-US" dirty="0"/>
            <a:t>Client Portal (talk about this even if they don’t ask)  </a:t>
          </a:r>
        </a:p>
      </dgm:t>
    </dgm:pt>
    <dgm:pt modelId="{C0EDA306-A630-4E4B-BD57-00F1133A60FB}" type="parTrans" cxnId="{E46F3DC6-34DC-4154-8744-1C1CBB8337A5}">
      <dgm:prSet/>
      <dgm:spPr/>
      <dgm:t>
        <a:bodyPr/>
        <a:lstStyle/>
        <a:p>
          <a:endParaRPr lang="en-US"/>
        </a:p>
      </dgm:t>
    </dgm:pt>
    <dgm:pt modelId="{44E7F806-E01E-47BB-81B1-ABD05D8FF694}" type="sibTrans" cxnId="{E46F3DC6-34DC-4154-8744-1C1CBB8337A5}">
      <dgm:prSet/>
      <dgm:spPr/>
      <dgm:t>
        <a:bodyPr/>
        <a:lstStyle/>
        <a:p>
          <a:endParaRPr lang="en-US"/>
        </a:p>
      </dgm:t>
    </dgm:pt>
    <dgm:pt modelId="{E2481B39-4EF8-41B9-B637-824F10DD03C7}">
      <dgm:prSet phldrT="[Text]"/>
      <dgm:spPr>
        <a:solidFill>
          <a:schemeClr val="accent2"/>
        </a:solidFill>
        <a:effectLst>
          <a:outerShdw blurRad="50800" dist="38100" dir="2700000" algn="tl" rotWithShape="0">
            <a:prstClr val="black">
              <a:alpha val="40000"/>
            </a:prstClr>
          </a:outerShdw>
        </a:effectLst>
      </dgm:spPr>
      <dgm:t>
        <a:bodyPr/>
        <a:lstStyle/>
        <a:p>
          <a:r>
            <a:rPr lang="en-US" dirty="0">
              <a:solidFill>
                <a:schemeClr val="bg1"/>
              </a:solidFill>
            </a:rPr>
            <a:t>Don’t  stop the interview, the more you know about them the better, this is critical as you wont have a lot of time to go thru everything, so be sure you have the main needs firmly understood.  </a:t>
          </a:r>
        </a:p>
      </dgm:t>
    </dgm:pt>
    <dgm:pt modelId="{7955A6C7-0C0C-49C0-A25C-AF3B0074B6B3}" type="parTrans" cxnId="{A81FB9EB-E9D5-4DF6-AE55-1C7D0D9EEAED}">
      <dgm:prSet/>
      <dgm:spPr/>
      <dgm:t>
        <a:bodyPr/>
        <a:lstStyle/>
        <a:p>
          <a:endParaRPr lang="en-US"/>
        </a:p>
      </dgm:t>
    </dgm:pt>
    <dgm:pt modelId="{533DD7DE-16C7-4F22-AEA8-1E104D2C30E0}" type="sibTrans" cxnId="{A81FB9EB-E9D5-4DF6-AE55-1C7D0D9EEAED}">
      <dgm:prSet/>
      <dgm:spPr/>
      <dgm:t>
        <a:bodyPr/>
        <a:lstStyle/>
        <a:p>
          <a:endParaRPr lang="en-US"/>
        </a:p>
      </dgm:t>
    </dgm:pt>
    <dgm:pt modelId="{9BB80CF4-03B1-4B18-9A8E-33E2CE228917}">
      <dgm:prSet/>
      <dgm:spPr/>
      <dgm:t>
        <a:bodyPr/>
        <a:lstStyle/>
        <a:p>
          <a:r>
            <a:rPr lang="en-US"/>
            <a:t>Include their specific requests into the Overview, but be sure to mention the other areas as well, even if briefly.</a:t>
          </a:r>
          <a:endParaRPr lang="en-US" dirty="0"/>
        </a:p>
      </dgm:t>
    </dgm:pt>
    <dgm:pt modelId="{3561ABCB-1766-432E-BB82-709D886FD1DC}" type="parTrans" cxnId="{CA568E54-11DB-460B-A0B4-791861919505}">
      <dgm:prSet/>
      <dgm:spPr/>
      <dgm:t>
        <a:bodyPr/>
        <a:lstStyle/>
        <a:p>
          <a:endParaRPr lang="en-US"/>
        </a:p>
      </dgm:t>
    </dgm:pt>
    <dgm:pt modelId="{4920A2BB-EA43-4B30-A6B8-706F181930C5}" type="sibTrans" cxnId="{CA568E54-11DB-460B-A0B4-791861919505}">
      <dgm:prSet/>
      <dgm:spPr/>
      <dgm:t>
        <a:bodyPr/>
        <a:lstStyle/>
        <a:p>
          <a:endParaRPr lang="en-US"/>
        </a:p>
      </dgm:t>
    </dgm:pt>
    <dgm:pt modelId="{9AFCE154-E007-48F3-A07C-B4FE0E245949}">
      <dgm:prSet/>
      <dgm:spPr/>
      <dgm:t>
        <a:bodyPr/>
        <a:lstStyle/>
        <a:p>
          <a:r>
            <a:rPr lang="en-US" dirty="0"/>
            <a:t>Data import and integration will be assumed. Include this into Overview to avoid spending to much time on it later. </a:t>
          </a:r>
        </a:p>
      </dgm:t>
    </dgm:pt>
    <dgm:pt modelId="{3835F2C1-B632-4756-83A6-B74B00BCD05B}" type="parTrans" cxnId="{07EF05DF-9A00-4256-9993-04D5F6ED08EC}">
      <dgm:prSet/>
      <dgm:spPr/>
      <dgm:t>
        <a:bodyPr/>
        <a:lstStyle/>
        <a:p>
          <a:endParaRPr lang="en-US"/>
        </a:p>
      </dgm:t>
    </dgm:pt>
    <dgm:pt modelId="{41FF84CB-E91F-401C-9E24-34059F57A47C}" type="sibTrans" cxnId="{07EF05DF-9A00-4256-9993-04D5F6ED08EC}">
      <dgm:prSet/>
      <dgm:spPr/>
      <dgm:t>
        <a:bodyPr/>
        <a:lstStyle/>
        <a:p>
          <a:endParaRPr lang="en-US"/>
        </a:p>
      </dgm:t>
    </dgm:pt>
    <dgm:pt modelId="{FAC4130F-1C1F-47BA-B40C-DE61FC78F5BE}">
      <dgm:prSet custT="1"/>
      <dgm:spPr/>
      <dgm:t>
        <a:bodyPr/>
        <a:lstStyle/>
        <a:p>
          <a:r>
            <a:rPr lang="en-US" sz="900" b="0" dirty="0"/>
            <a:t>Always include at least 2 more sections not covered. If they want Projects &amp; Billing, Great! But also include Documents &amp; Activity List or CRM and Client Portal. </a:t>
          </a:r>
        </a:p>
      </dgm:t>
    </dgm:pt>
    <dgm:pt modelId="{D73A862E-0551-43B2-B836-67FA88CE86CC}" type="parTrans" cxnId="{43B346C3-7231-41A0-A3A1-6D21C0BAFF26}">
      <dgm:prSet/>
      <dgm:spPr/>
      <dgm:t>
        <a:bodyPr/>
        <a:lstStyle/>
        <a:p>
          <a:endParaRPr lang="en-US"/>
        </a:p>
      </dgm:t>
    </dgm:pt>
    <dgm:pt modelId="{9FE2E67C-6110-4E3F-842E-AF264935AF21}" type="sibTrans" cxnId="{43B346C3-7231-41A0-A3A1-6D21C0BAFF26}">
      <dgm:prSet/>
      <dgm:spPr/>
      <dgm:t>
        <a:bodyPr/>
        <a:lstStyle/>
        <a:p>
          <a:endParaRPr lang="en-US"/>
        </a:p>
      </dgm:t>
    </dgm:pt>
    <dgm:pt modelId="{7716A4BE-102D-49BB-963B-27A9B028EAB4}">
      <dgm:prSet/>
      <dgm:spPr/>
      <dgm:t>
        <a:bodyPr/>
        <a:lstStyle/>
        <a:p>
          <a:r>
            <a:rPr lang="en-US"/>
            <a:t>Anchor point should always be Projects</a:t>
          </a:r>
          <a:endParaRPr lang="en-US" dirty="0"/>
        </a:p>
      </dgm:t>
    </dgm:pt>
    <dgm:pt modelId="{414E9030-31B2-420C-AD2D-05D3EEC0F69D}" type="parTrans" cxnId="{AA93568B-64D5-4862-8973-27A64A66CF52}">
      <dgm:prSet/>
      <dgm:spPr/>
      <dgm:t>
        <a:bodyPr/>
        <a:lstStyle/>
        <a:p>
          <a:endParaRPr lang="en-US"/>
        </a:p>
      </dgm:t>
    </dgm:pt>
    <dgm:pt modelId="{115A3FE3-0B87-40CE-869D-CD09A57815A7}" type="sibTrans" cxnId="{AA93568B-64D5-4862-8973-27A64A66CF52}">
      <dgm:prSet/>
      <dgm:spPr/>
      <dgm:t>
        <a:bodyPr/>
        <a:lstStyle/>
        <a:p>
          <a:endParaRPr lang="en-US"/>
        </a:p>
      </dgm:t>
    </dgm:pt>
    <dgm:pt modelId="{A458460B-0F64-4E01-8E75-DB9F3AA9D708}">
      <dgm:prSet/>
      <dgm:spPr/>
      <dgm:t>
        <a:bodyPr/>
        <a:lstStyle/>
        <a:p>
          <a:r>
            <a:rPr lang="en-US" dirty="0"/>
            <a:t>Use multi-point descriptions (Describe each section with a “Easy to Complex” tone. “Projects can be used to assign work simply and quickly with predefined workflow, or they can be fully customized with detailed assignment and budgets…” </a:t>
          </a:r>
        </a:p>
      </dgm:t>
    </dgm:pt>
    <dgm:pt modelId="{2E19E1E2-1ADE-4B56-ADD2-E9FC3310F726}" type="parTrans" cxnId="{F3A84E8E-D24B-4521-8948-26D85975AD7D}">
      <dgm:prSet/>
      <dgm:spPr/>
      <dgm:t>
        <a:bodyPr/>
        <a:lstStyle/>
        <a:p>
          <a:endParaRPr lang="en-US"/>
        </a:p>
      </dgm:t>
    </dgm:pt>
    <dgm:pt modelId="{F170175B-6F20-42CF-8D6A-3E0FF00675BA}" type="sibTrans" cxnId="{F3A84E8E-D24B-4521-8948-26D85975AD7D}">
      <dgm:prSet/>
      <dgm:spPr/>
      <dgm:t>
        <a:bodyPr/>
        <a:lstStyle/>
        <a:p>
          <a:endParaRPr lang="en-US"/>
        </a:p>
      </dgm:t>
    </dgm:pt>
    <dgm:pt modelId="{85131C08-0DF1-40A0-80CA-13C69B0556EB}" type="pres">
      <dgm:prSet presAssocID="{4D87780A-0D6F-406B-8D40-A5EFB3CC90E1}" presName="linear" presStyleCnt="0">
        <dgm:presLayoutVars>
          <dgm:dir/>
          <dgm:resizeHandles val="exact"/>
        </dgm:presLayoutVars>
      </dgm:prSet>
      <dgm:spPr/>
    </dgm:pt>
    <dgm:pt modelId="{4C8E3FBC-7027-4A5C-9278-63C10EEC1EB1}" type="pres">
      <dgm:prSet presAssocID="{65A98F5D-7333-4FDF-B340-1C8A7D02C9DF}" presName="comp" presStyleCnt="0"/>
      <dgm:spPr/>
    </dgm:pt>
    <dgm:pt modelId="{5F9AA68B-5328-4899-91AC-90F52329D18C}" type="pres">
      <dgm:prSet presAssocID="{65A98F5D-7333-4FDF-B340-1C8A7D02C9DF}" presName="box" presStyleLbl="node1" presStyleIdx="0" presStyleCnt="5" custLinFactY="-60508" custLinFactNeighborX="1511" custLinFactNeighborY="-100000"/>
      <dgm:spPr/>
    </dgm:pt>
    <dgm:pt modelId="{D1E9B0A8-C2AC-4F69-94D2-4B0515532D28}" type="pres">
      <dgm:prSet presAssocID="{65A98F5D-7333-4FDF-B340-1C8A7D02C9DF}"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05D0CACE-DE32-47AE-BB53-7817071AC2BE}" type="pres">
      <dgm:prSet presAssocID="{65A98F5D-7333-4FDF-B340-1C8A7D02C9DF}" presName="text" presStyleLbl="node1" presStyleIdx="0" presStyleCnt="5">
        <dgm:presLayoutVars>
          <dgm:bulletEnabled val="1"/>
        </dgm:presLayoutVars>
      </dgm:prSet>
      <dgm:spPr/>
    </dgm:pt>
    <dgm:pt modelId="{8F42C5D3-D8E4-4A30-B3E8-94E3566B7577}" type="pres">
      <dgm:prSet presAssocID="{8EC3B55C-5297-41AA-9176-2F8A21C557CD}" presName="spacer" presStyleCnt="0"/>
      <dgm:spPr/>
    </dgm:pt>
    <dgm:pt modelId="{058E4D4F-B6BB-4E8B-A7A7-6C8386F956C9}" type="pres">
      <dgm:prSet presAssocID="{7EA12E8B-8944-4DE0-9943-D85963AAA107}" presName="comp" presStyleCnt="0"/>
      <dgm:spPr/>
    </dgm:pt>
    <dgm:pt modelId="{6C9A1360-1C67-4BFE-8DB9-FBEDB51C4ECE}" type="pres">
      <dgm:prSet presAssocID="{7EA12E8B-8944-4DE0-9943-D85963AAA107}" presName="box" presStyleLbl="node1" presStyleIdx="1" presStyleCnt="5"/>
      <dgm:spPr/>
    </dgm:pt>
    <dgm:pt modelId="{B4653CC3-2D51-4229-A75B-E43485A0272B}" type="pres">
      <dgm:prSet presAssocID="{7EA12E8B-8944-4DE0-9943-D85963AAA107}"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163A9C7C-ACA4-4F20-928C-A06E7CF155EE}" type="pres">
      <dgm:prSet presAssocID="{7EA12E8B-8944-4DE0-9943-D85963AAA107}" presName="text" presStyleLbl="node1" presStyleIdx="1" presStyleCnt="5">
        <dgm:presLayoutVars>
          <dgm:bulletEnabled val="1"/>
        </dgm:presLayoutVars>
      </dgm:prSet>
      <dgm:spPr/>
    </dgm:pt>
    <dgm:pt modelId="{7CCD68A4-CCC7-49E4-84C7-BE68D8C8D171}" type="pres">
      <dgm:prSet presAssocID="{18C28ED1-5BF2-4941-90AD-EF3A3A88369B}" presName="spacer" presStyleCnt="0"/>
      <dgm:spPr/>
    </dgm:pt>
    <dgm:pt modelId="{2F07B90C-6872-4FD6-AD94-17F545CFFE25}" type="pres">
      <dgm:prSet presAssocID="{10A25819-9A3F-4248-B06A-905F7FDA4C15}" presName="comp" presStyleCnt="0"/>
      <dgm:spPr/>
    </dgm:pt>
    <dgm:pt modelId="{B5B5EFD0-F45A-4D98-815D-D34C4F0D5103}" type="pres">
      <dgm:prSet presAssocID="{10A25819-9A3F-4248-B06A-905F7FDA4C15}" presName="box" presStyleLbl="node1" presStyleIdx="2" presStyleCnt="5"/>
      <dgm:spPr/>
    </dgm:pt>
    <dgm:pt modelId="{A53B4335-8174-41D5-B891-7C534893072D}" type="pres">
      <dgm:prSet presAssocID="{10A25819-9A3F-4248-B06A-905F7FDA4C15}"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77B912CE-EC18-4368-BB4F-D40AED0DD3AD}" type="pres">
      <dgm:prSet presAssocID="{10A25819-9A3F-4248-B06A-905F7FDA4C15}" presName="text" presStyleLbl="node1" presStyleIdx="2" presStyleCnt="5">
        <dgm:presLayoutVars>
          <dgm:bulletEnabled val="1"/>
        </dgm:presLayoutVars>
      </dgm:prSet>
      <dgm:spPr/>
    </dgm:pt>
    <dgm:pt modelId="{7523DC57-E8C4-4BA4-A513-5D144A7BC396}" type="pres">
      <dgm:prSet presAssocID="{7C515E81-8441-42DB-AE3A-54C2A94995B5}" presName="spacer" presStyleCnt="0"/>
      <dgm:spPr/>
    </dgm:pt>
    <dgm:pt modelId="{9862F441-98AE-4E36-8376-AB2BDF8DB90C}" type="pres">
      <dgm:prSet presAssocID="{233B9F7D-6C3B-4C48-B25C-0380F3948AC5}" presName="comp" presStyleCnt="0"/>
      <dgm:spPr/>
    </dgm:pt>
    <dgm:pt modelId="{E7F63809-DA43-4A49-93D6-0F8C1357A9C9}" type="pres">
      <dgm:prSet presAssocID="{233B9F7D-6C3B-4C48-B25C-0380F3948AC5}" presName="box" presStyleLbl="node1" presStyleIdx="3" presStyleCnt="5"/>
      <dgm:spPr/>
    </dgm:pt>
    <dgm:pt modelId="{5639A6C4-1F09-437B-9D87-F64036686497}" type="pres">
      <dgm:prSet presAssocID="{233B9F7D-6C3B-4C48-B25C-0380F3948AC5}"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41000" b="-41000"/>
          </a:stretch>
        </a:blipFill>
      </dgm:spPr>
    </dgm:pt>
    <dgm:pt modelId="{DC2ADB6B-EEA1-4D57-A398-CA039FC54649}" type="pres">
      <dgm:prSet presAssocID="{233B9F7D-6C3B-4C48-B25C-0380F3948AC5}" presName="text" presStyleLbl="node1" presStyleIdx="3" presStyleCnt="5">
        <dgm:presLayoutVars>
          <dgm:bulletEnabled val="1"/>
        </dgm:presLayoutVars>
      </dgm:prSet>
      <dgm:spPr/>
    </dgm:pt>
    <dgm:pt modelId="{85691FB0-862C-47CC-9903-5E17694BAFA1}" type="pres">
      <dgm:prSet presAssocID="{7C6CD5E9-B6FC-4567-8E78-4D1EF33D252E}" presName="spacer" presStyleCnt="0"/>
      <dgm:spPr/>
    </dgm:pt>
    <dgm:pt modelId="{9984543E-3179-4B0E-9CC6-3B82E06E1678}" type="pres">
      <dgm:prSet presAssocID="{ECD15D59-CCFF-4F0A-BC58-A11D9C6E3A9B}" presName="comp" presStyleCnt="0"/>
      <dgm:spPr/>
    </dgm:pt>
    <dgm:pt modelId="{DA79EABC-701B-484C-A49E-E5C2F17B6E8E}" type="pres">
      <dgm:prSet presAssocID="{ECD15D59-CCFF-4F0A-BC58-A11D9C6E3A9B}" presName="box" presStyleLbl="node1" presStyleIdx="4" presStyleCnt="5"/>
      <dgm:spPr/>
    </dgm:pt>
    <dgm:pt modelId="{9ADB22DE-9533-4B6C-8F09-EA6D1034F535}" type="pres">
      <dgm:prSet presAssocID="{ECD15D59-CCFF-4F0A-BC58-A11D9C6E3A9B}"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dgm:spPr>
    </dgm:pt>
    <dgm:pt modelId="{DFF1A319-3C63-4922-88BA-CD08BC18D2FD}" type="pres">
      <dgm:prSet presAssocID="{ECD15D59-CCFF-4F0A-BC58-A11D9C6E3A9B}" presName="text" presStyleLbl="node1" presStyleIdx="4" presStyleCnt="5">
        <dgm:presLayoutVars>
          <dgm:bulletEnabled val="1"/>
        </dgm:presLayoutVars>
      </dgm:prSet>
      <dgm:spPr/>
    </dgm:pt>
  </dgm:ptLst>
  <dgm:cxnLst>
    <dgm:cxn modelId="{78991704-5858-4076-B166-3DE49E1E98D6}" type="presOf" srcId="{E2481B39-4EF8-41B9-B637-824F10DD03C7}" destId="{5F9AA68B-5328-4899-91AC-90F52329D18C}" srcOrd="0" destOrd="2" presId="urn:microsoft.com/office/officeart/2005/8/layout/vList4"/>
    <dgm:cxn modelId="{377D0609-DEAB-40BE-8B97-C9BF19E96C28}" type="presOf" srcId="{7716A4BE-102D-49BB-963B-27A9B028EAB4}" destId="{DFF1A319-3C63-4922-88BA-CD08BC18D2FD}" srcOrd="1" destOrd="2" presId="urn:microsoft.com/office/officeart/2005/8/layout/vList4"/>
    <dgm:cxn modelId="{FCCA1020-29B8-462D-ADA2-CB4228AF6F34}" type="presOf" srcId="{10A25819-9A3F-4248-B06A-905F7FDA4C15}" destId="{77B912CE-EC18-4368-BB4F-D40AED0DD3AD}" srcOrd="1" destOrd="0" presId="urn:microsoft.com/office/officeart/2005/8/layout/vList4"/>
    <dgm:cxn modelId="{28152421-8A29-4D6A-A8D4-78BC077C61BE}" type="presOf" srcId="{ECD15D59-CCFF-4F0A-BC58-A11D9C6E3A9B}" destId="{DFF1A319-3C63-4922-88BA-CD08BC18D2FD}" srcOrd="1" destOrd="0" presId="urn:microsoft.com/office/officeart/2005/8/layout/vList4"/>
    <dgm:cxn modelId="{439B3D22-1DE7-40D4-BF54-DBE39F6CFC16}" type="presOf" srcId="{65A98F5D-7333-4FDF-B340-1C8A7D02C9DF}" destId="{05D0CACE-DE32-47AE-BB53-7817071AC2BE}" srcOrd="1" destOrd="0" presId="urn:microsoft.com/office/officeart/2005/8/layout/vList4"/>
    <dgm:cxn modelId="{F752C222-F2CE-4B58-B517-6D6F9C4F0664}" type="presOf" srcId="{EDAE19FD-91F7-4BC8-8DA5-C062CBC90EA2}" destId="{5F9AA68B-5328-4899-91AC-90F52329D18C}" srcOrd="0" destOrd="1" presId="urn:microsoft.com/office/officeart/2005/8/layout/vList4"/>
    <dgm:cxn modelId="{5FF5A62A-DA43-4E5C-A4D8-28574399583F}" type="presOf" srcId="{2BF52FC8-8B5E-4351-9DEE-B411FFF91556}" destId="{E7F63809-DA43-4A49-93D6-0F8C1357A9C9}" srcOrd="0" destOrd="1" presId="urn:microsoft.com/office/officeart/2005/8/layout/vList4"/>
    <dgm:cxn modelId="{C460D62E-83BE-490E-9FF9-4C755DD66593}" type="presOf" srcId="{10A25819-9A3F-4248-B06A-905F7FDA4C15}" destId="{B5B5EFD0-F45A-4D98-815D-D34C4F0D5103}" srcOrd="0" destOrd="0" presId="urn:microsoft.com/office/officeart/2005/8/layout/vList4"/>
    <dgm:cxn modelId="{3332E430-1FD5-4816-BF9E-B74EBA7F7E53}" srcId="{7EA12E8B-8944-4DE0-9943-D85963AAA107}" destId="{62F47F09-F45C-4CE1-A8A8-826FD87F7C6E}" srcOrd="0" destOrd="0" parTransId="{DD019380-E354-4AEA-8940-F4FEA56E3B86}" sibTransId="{F639C78B-ACE9-4F94-AF77-3EB5D57AEF22}"/>
    <dgm:cxn modelId="{34193A35-EB57-4FE3-AE6F-0E2FE4574064}" type="presOf" srcId="{A7DB8FE1-88F1-4265-A428-C6DA112BD15A}" destId="{DFF1A319-3C63-4922-88BA-CD08BC18D2FD}" srcOrd="1" destOrd="1" presId="urn:microsoft.com/office/officeart/2005/8/layout/vList4"/>
    <dgm:cxn modelId="{BA366B38-FA2D-4B64-91DF-43E05A9C5649}" type="presOf" srcId="{FAC4130F-1C1F-47BA-B40C-DE61FC78F5BE}" destId="{B5B5EFD0-F45A-4D98-815D-D34C4F0D5103}" srcOrd="0" destOrd="2" presId="urn:microsoft.com/office/officeart/2005/8/layout/vList4"/>
    <dgm:cxn modelId="{A636C83A-B0FF-4270-B4C7-599CF3A5D7A1}" type="presOf" srcId="{62F47F09-F45C-4CE1-A8A8-826FD87F7C6E}" destId="{6C9A1360-1C67-4BFE-8DB9-FBEDB51C4ECE}" srcOrd="0" destOrd="1" presId="urn:microsoft.com/office/officeart/2005/8/layout/vList4"/>
    <dgm:cxn modelId="{35DFE33C-67EB-4238-9917-A4D5D08ED601}" type="presOf" srcId="{9AFCE154-E007-48F3-A07C-B4FE0E245949}" destId="{6C9A1360-1C67-4BFE-8DB9-FBEDB51C4ECE}" srcOrd="0" destOrd="3" presId="urn:microsoft.com/office/officeart/2005/8/layout/vList4"/>
    <dgm:cxn modelId="{3587293D-5685-43C0-83C1-2CD358A1BEB5}" type="presOf" srcId="{7EA12E8B-8944-4DE0-9943-D85963AAA107}" destId="{6C9A1360-1C67-4BFE-8DB9-FBEDB51C4ECE}" srcOrd="0" destOrd="0" presId="urn:microsoft.com/office/officeart/2005/8/layout/vList4"/>
    <dgm:cxn modelId="{25885F5D-7225-4299-BA0F-FD07F198A95B}" srcId="{233B9F7D-6C3B-4C48-B25C-0380F3948AC5}" destId="{A1996AAB-3ECF-47D0-973A-83EBC5C5ED16}" srcOrd="1" destOrd="0" parTransId="{C0EED5D4-4388-4FC2-B90D-3D88D398586C}" sibTransId="{900C3241-98FB-4B85-AF56-3C00574A6AE9}"/>
    <dgm:cxn modelId="{238A715F-90A5-4EB5-BA1C-328E87293319}" type="presOf" srcId="{A7DB8FE1-88F1-4265-A428-C6DA112BD15A}" destId="{DA79EABC-701B-484C-A49E-E5C2F17B6E8E}" srcOrd="0" destOrd="1" presId="urn:microsoft.com/office/officeart/2005/8/layout/vList4"/>
    <dgm:cxn modelId="{C07EFD61-F622-47A0-ADE5-588163F6A2D5}" type="presOf" srcId="{716B661F-5563-4E4A-B286-96DC7463098E}" destId="{B5B5EFD0-F45A-4D98-815D-D34C4F0D5103}" srcOrd="0" destOrd="1" presId="urn:microsoft.com/office/officeart/2005/8/layout/vList4"/>
    <dgm:cxn modelId="{C014A244-B4D9-44CD-BF72-7C1EB2FB335C}" type="presOf" srcId="{9BB80CF4-03B1-4B18-9A8E-33E2CE228917}" destId="{163A9C7C-ACA4-4F20-928C-A06E7CF155EE}" srcOrd="1" destOrd="2" presId="urn:microsoft.com/office/officeart/2005/8/layout/vList4"/>
    <dgm:cxn modelId="{11C9F047-6834-456A-88D3-36C73D830675}" type="presOf" srcId="{233B9F7D-6C3B-4C48-B25C-0380F3948AC5}" destId="{E7F63809-DA43-4A49-93D6-0F8C1357A9C9}" srcOrd="0" destOrd="0" presId="urn:microsoft.com/office/officeart/2005/8/layout/vList4"/>
    <dgm:cxn modelId="{D22E3F6D-3665-4949-9629-D0F46A363145}" type="presOf" srcId="{ECD15D59-CCFF-4F0A-BC58-A11D9C6E3A9B}" destId="{DA79EABC-701B-484C-A49E-E5C2F17B6E8E}" srcOrd="0" destOrd="0" presId="urn:microsoft.com/office/officeart/2005/8/layout/vList4"/>
    <dgm:cxn modelId="{F4B37053-EB0C-44BD-8E1E-82E8D35C348F}" type="presOf" srcId="{777371C1-A04B-44BF-B385-839DCF59CB7D}" destId="{E7F63809-DA43-4A49-93D6-0F8C1357A9C9}" srcOrd="0" destOrd="4" presId="urn:microsoft.com/office/officeart/2005/8/layout/vList4"/>
    <dgm:cxn modelId="{CA568E54-11DB-460B-A0B4-791861919505}" srcId="{7EA12E8B-8944-4DE0-9943-D85963AAA107}" destId="{9BB80CF4-03B1-4B18-9A8E-33E2CE228917}" srcOrd="1" destOrd="0" parTransId="{3561ABCB-1766-432E-BB82-709D886FD1DC}" sibTransId="{4920A2BB-EA43-4B30-A6B8-706F181930C5}"/>
    <dgm:cxn modelId="{5087C978-D6AE-4E81-A4E5-91CCE957F622}" type="presOf" srcId="{9AFCE154-E007-48F3-A07C-B4FE0E245949}" destId="{163A9C7C-ACA4-4F20-928C-A06E7CF155EE}" srcOrd="1" destOrd="3" presId="urn:microsoft.com/office/officeart/2005/8/layout/vList4"/>
    <dgm:cxn modelId="{CB6A507A-E363-4876-BF93-09C977F764F0}" srcId="{ECD15D59-CCFF-4F0A-BC58-A11D9C6E3A9B}" destId="{A7DB8FE1-88F1-4265-A428-C6DA112BD15A}" srcOrd="0" destOrd="0" parTransId="{E949DD4F-5BA8-4551-B34F-464CB30222F1}" sibTransId="{A93E1583-BA2D-41BE-B2B7-FE712E53D3FA}"/>
    <dgm:cxn modelId="{D3FF6985-71F3-4C20-B634-16520D93FB7F}" type="presOf" srcId="{FAC4130F-1C1F-47BA-B40C-DE61FC78F5BE}" destId="{77B912CE-EC18-4368-BB4F-D40AED0DD3AD}" srcOrd="1" destOrd="2" presId="urn:microsoft.com/office/officeart/2005/8/layout/vList4"/>
    <dgm:cxn modelId="{AA93568B-64D5-4862-8973-27A64A66CF52}" srcId="{ECD15D59-CCFF-4F0A-BC58-A11D9C6E3A9B}" destId="{7716A4BE-102D-49BB-963B-27A9B028EAB4}" srcOrd="1" destOrd="0" parTransId="{414E9030-31B2-420C-AD2D-05D3EEC0F69D}" sibTransId="{115A3FE3-0B87-40CE-869D-CD09A57815A7}"/>
    <dgm:cxn modelId="{F3A84E8E-D24B-4521-8948-26D85975AD7D}" srcId="{ECD15D59-CCFF-4F0A-BC58-A11D9C6E3A9B}" destId="{A458460B-0F64-4E01-8E75-DB9F3AA9D708}" srcOrd="2" destOrd="0" parTransId="{2E19E1E2-1ADE-4B56-ADD2-E9FC3310F726}" sibTransId="{F170175B-6F20-42CF-8D6A-3E0FF00675BA}"/>
    <dgm:cxn modelId="{301EFF90-7DBA-4C02-94EA-02779211CC1D}" type="presOf" srcId="{E3AE6BFD-FA57-4E94-94A4-D0A211124B9A}" destId="{E7F63809-DA43-4A49-93D6-0F8C1357A9C9}" srcOrd="0" destOrd="3" presId="urn:microsoft.com/office/officeart/2005/8/layout/vList4"/>
    <dgm:cxn modelId="{7657F992-6D80-4B97-B7BC-30B43056E37D}" type="presOf" srcId="{A1996AAB-3ECF-47D0-973A-83EBC5C5ED16}" destId="{E7F63809-DA43-4A49-93D6-0F8C1357A9C9}" srcOrd="0" destOrd="2" presId="urn:microsoft.com/office/officeart/2005/8/layout/vList4"/>
    <dgm:cxn modelId="{FE576597-6455-4E4E-976B-A5B16F1403C1}" type="presOf" srcId="{777371C1-A04B-44BF-B385-839DCF59CB7D}" destId="{DC2ADB6B-EEA1-4D57-A398-CA039FC54649}" srcOrd="1" destOrd="4" presId="urn:microsoft.com/office/officeart/2005/8/layout/vList4"/>
    <dgm:cxn modelId="{1C20EDA7-AC91-4F10-B18A-AFCDB78CD997}" type="presOf" srcId="{7716A4BE-102D-49BB-963B-27A9B028EAB4}" destId="{DA79EABC-701B-484C-A49E-E5C2F17B6E8E}" srcOrd="0" destOrd="2" presId="urn:microsoft.com/office/officeart/2005/8/layout/vList4"/>
    <dgm:cxn modelId="{6B66AAAD-81CD-4995-A743-39728BA1C468}" srcId="{233B9F7D-6C3B-4C48-B25C-0380F3948AC5}" destId="{2BF52FC8-8B5E-4351-9DEE-B411FFF91556}" srcOrd="0" destOrd="0" parTransId="{37A5B5C5-E514-4574-A20F-DF14186A28B6}" sibTransId="{C150AF16-DB40-44A0-B7C6-2C2DE9687728}"/>
    <dgm:cxn modelId="{694425B5-9932-4C3B-A5D6-66145A547BF0}" type="presOf" srcId="{7EA12E8B-8944-4DE0-9943-D85963AAA107}" destId="{163A9C7C-ACA4-4F20-928C-A06E7CF155EE}" srcOrd="1" destOrd="0" presId="urn:microsoft.com/office/officeart/2005/8/layout/vList4"/>
    <dgm:cxn modelId="{495568B7-7624-4655-B1B6-E66BC3548AF3}" srcId="{4D87780A-0D6F-406B-8D40-A5EFB3CC90E1}" destId="{65A98F5D-7333-4FDF-B340-1C8A7D02C9DF}" srcOrd="0" destOrd="0" parTransId="{B1470BCC-0258-4140-9877-026401CF3F4E}" sibTransId="{8EC3B55C-5297-41AA-9176-2F8A21C557CD}"/>
    <dgm:cxn modelId="{0DA9ACB8-4779-48F3-BDEF-7A26306FE1E5}" type="presOf" srcId="{E3AE6BFD-FA57-4E94-94A4-D0A211124B9A}" destId="{DC2ADB6B-EEA1-4D57-A398-CA039FC54649}" srcOrd="1" destOrd="3" presId="urn:microsoft.com/office/officeart/2005/8/layout/vList4"/>
    <dgm:cxn modelId="{D8FCA8B9-9A48-4674-9E14-5BFF1F67A783}" srcId="{4D87780A-0D6F-406B-8D40-A5EFB3CC90E1}" destId="{233B9F7D-6C3B-4C48-B25C-0380F3948AC5}" srcOrd="3" destOrd="0" parTransId="{175B5CCA-4FA2-4AC0-9A55-E3E9EE424CDF}" sibTransId="{7C6CD5E9-B6FC-4567-8E78-4D1EF33D252E}"/>
    <dgm:cxn modelId="{A0E394BB-9B4E-45A9-BBDA-0591152B0AB4}" type="presOf" srcId="{E2481B39-4EF8-41B9-B637-824F10DD03C7}" destId="{05D0CACE-DE32-47AE-BB53-7817071AC2BE}" srcOrd="1" destOrd="2" presId="urn:microsoft.com/office/officeart/2005/8/layout/vList4"/>
    <dgm:cxn modelId="{43B346C3-7231-41A0-A3A1-6D21C0BAFF26}" srcId="{10A25819-9A3F-4248-B06A-905F7FDA4C15}" destId="{FAC4130F-1C1F-47BA-B40C-DE61FC78F5BE}" srcOrd="1" destOrd="0" parTransId="{D73A862E-0551-43B2-B836-67FA88CE86CC}" sibTransId="{9FE2E67C-6110-4E3F-842E-AF264935AF21}"/>
    <dgm:cxn modelId="{77CAD0C5-8369-42A0-AB5C-3E6E6D5CCCC6}" srcId="{65A98F5D-7333-4FDF-B340-1C8A7D02C9DF}" destId="{EDAE19FD-91F7-4BC8-8DA5-C062CBC90EA2}" srcOrd="0" destOrd="0" parTransId="{984E6E61-6514-4325-987A-2A17E37CE0D5}" sibTransId="{BE720C8A-064E-4C69-BBF6-13FD06538A5D}"/>
    <dgm:cxn modelId="{937F3AC6-9861-4BE0-806A-F51BDFC99336}" type="presOf" srcId="{A458460B-0F64-4E01-8E75-DB9F3AA9D708}" destId="{DFF1A319-3C63-4922-88BA-CD08BC18D2FD}" srcOrd="1" destOrd="3" presId="urn:microsoft.com/office/officeart/2005/8/layout/vList4"/>
    <dgm:cxn modelId="{E46F3DC6-34DC-4154-8744-1C1CBB8337A5}" srcId="{233B9F7D-6C3B-4C48-B25C-0380F3948AC5}" destId="{777371C1-A04B-44BF-B385-839DCF59CB7D}" srcOrd="3" destOrd="0" parTransId="{C0EDA306-A630-4E4B-BD57-00F1133A60FB}" sibTransId="{44E7F806-E01E-47BB-81B1-ABD05D8FF694}"/>
    <dgm:cxn modelId="{63E722C7-5E4E-4296-9E84-57D1BA71A5B9}" type="presOf" srcId="{65A98F5D-7333-4FDF-B340-1C8A7D02C9DF}" destId="{5F9AA68B-5328-4899-91AC-90F52329D18C}" srcOrd="0" destOrd="0" presId="urn:microsoft.com/office/officeart/2005/8/layout/vList4"/>
    <dgm:cxn modelId="{08BD8CCD-1CA4-4CB5-B42D-3B4A1BFAA372}" type="presOf" srcId="{9BB80CF4-03B1-4B18-9A8E-33E2CE228917}" destId="{6C9A1360-1C67-4BFE-8DB9-FBEDB51C4ECE}" srcOrd="0" destOrd="2" presId="urn:microsoft.com/office/officeart/2005/8/layout/vList4"/>
    <dgm:cxn modelId="{4389FECF-69E0-49FD-8E95-DF670DD7FD2B}" srcId="{4D87780A-0D6F-406B-8D40-A5EFB3CC90E1}" destId="{ECD15D59-CCFF-4F0A-BC58-A11D9C6E3A9B}" srcOrd="4" destOrd="0" parTransId="{4DEC714E-364D-40AD-AE9A-053D16E0D0ED}" sibTransId="{111EFDD6-C290-44C7-A539-5E0A8236EF84}"/>
    <dgm:cxn modelId="{27B83BD5-850D-4187-9514-FC81ED632751}" srcId="{10A25819-9A3F-4248-B06A-905F7FDA4C15}" destId="{716B661F-5563-4E4A-B286-96DC7463098E}" srcOrd="0" destOrd="0" parTransId="{1FC468BC-F5D3-4CD8-9B67-7C71F5463AFD}" sibTransId="{CA7C8B0B-39ED-461E-BEB0-2339734213C3}"/>
    <dgm:cxn modelId="{FA593CD8-EF56-418F-B9D9-57F62B76A70B}" srcId="{4D87780A-0D6F-406B-8D40-A5EFB3CC90E1}" destId="{10A25819-9A3F-4248-B06A-905F7FDA4C15}" srcOrd="2" destOrd="0" parTransId="{8D4B31B2-2ADD-4470-9A3E-2329194EC715}" sibTransId="{7C515E81-8441-42DB-AE3A-54C2A94995B5}"/>
    <dgm:cxn modelId="{07EF05DF-9A00-4256-9993-04D5F6ED08EC}" srcId="{7EA12E8B-8944-4DE0-9943-D85963AAA107}" destId="{9AFCE154-E007-48F3-A07C-B4FE0E245949}" srcOrd="2" destOrd="0" parTransId="{3835F2C1-B632-4756-83A6-B74B00BCD05B}" sibTransId="{41FF84CB-E91F-401C-9E24-34059F57A47C}"/>
    <dgm:cxn modelId="{988209DF-00DA-40FF-8458-B57DFED62BF2}" srcId="{233B9F7D-6C3B-4C48-B25C-0380F3948AC5}" destId="{E3AE6BFD-FA57-4E94-94A4-D0A211124B9A}" srcOrd="2" destOrd="0" parTransId="{AF3E4AF4-EE4E-4250-926B-8A617F6A319C}" sibTransId="{914AE895-0671-4709-982A-49DEB98CD3F5}"/>
    <dgm:cxn modelId="{941B51DF-13C1-4940-82C6-CACD0D00DA79}" type="presOf" srcId="{2BF52FC8-8B5E-4351-9DEE-B411FFF91556}" destId="{DC2ADB6B-EEA1-4D57-A398-CA039FC54649}" srcOrd="1" destOrd="1" presId="urn:microsoft.com/office/officeart/2005/8/layout/vList4"/>
    <dgm:cxn modelId="{BE50E1E2-C192-41C7-B367-7946F755C3FD}" type="presOf" srcId="{A458460B-0F64-4E01-8E75-DB9F3AA9D708}" destId="{DA79EABC-701B-484C-A49E-E5C2F17B6E8E}" srcOrd="0" destOrd="3" presId="urn:microsoft.com/office/officeart/2005/8/layout/vList4"/>
    <dgm:cxn modelId="{D52AD2E4-9F6C-4FC0-A813-DE5C75D4B513}" type="presOf" srcId="{233B9F7D-6C3B-4C48-B25C-0380F3948AC5}" destId="{DC2ADB6B-EEA1-4D57-A398-CA039FC54649}" srcOrd="1" destOrd="0" presId="urn:microsoft.com/office/officeart/2005/8/layout/vList4"/>
    <dgm:cxn modelId="{A81FB9EB-E9D5-4DF6-AE55-1C7D0D9EEAED}" srcId="{65A98F5D-7333-4FDF-B340-1C8A7D02C9DF}" destId="{E2481B39-4EF8-41B9-B637-824F10DD03C7}" srcOrd="1" destOrd="0" parTransId="{7955A6C7-0C0C-49C0-A25C-AF3B0074B6B3}" sibTransId="{533DD7DE-16C7-4F22-AEA8-1E104D2C30E0}"/>
    <dgm:cxn modelId="{17DBDEED-2CF2-4623-83B7-16CF42D39FF2}" type="presOf" srcId="{4D87780A-0D6F-406B-8D40-A5EFB3CC90E1}" destId="{85131C08-0DF1-40A0-80CA-13C69B0556EB}" srcOrd="0" destOrd="0" presId="urn:microsoft.com/office/officeart/2005/8/layout/vList4"/>
    <dgm:cxn modelId="{E62211F3-39FA-4D26-A944-C1E1FA3B2BF2}" type="presOf" srcId="{716B661F-5563-4E4A-B286-96DC7463098E}" destId="{77B912CE-EC18-4368-BB4F-D40AED0DD3AD}" srcOrd="1" destOrd="1" presId="urn:microsoft.com/office/officeart/2005/8/layout/vList4"/>
    <dgm:cxn modelId="{6A7E17F3-8E42-45D0-A3E5-B370E3556975}" srcId="{4D87780A-0D6F-406B-8D40-A5EFB3CC90E1}" destId="{7EA12E8B-8944-4DE0-9943-D85963AAA107}" srcOrd="1" destOrd="0" parTransId="{6AE25BA8-22C7-4FC1-B703-71FBA81AFAA4}" sibTransId="{18C28ED1-5BF2-4941-90AD-EF3A3A88369B}"/>
    <dgm:cxn modelId="{847339F6-E4E5-4997-905B-B111D21DF1A8}" type="presOf" srcId="{A1996AAB-3ECF-47D0-973A-83EBC5C5ED16}" destId="{DC2ADB6B-EEA1-4D57-A398-CA039FC54649}" srcOrd="1" destOrd="2" presId="urn:microsoft.com/office/officeart/2005/8/layout/vList4"/>
    <dgm:cxn modelId="{202C95FE-A0B5-4184-98C0-243A1AAE55E6}" type="presOf" srcId="{EDAE19FD-91F7-4BC8-8DA5-C062CBC90EA2}" destId="{05D0CACE-DE32-47AE-BB53-7817071AC2BE}" srcOrd="1" destOrd="1" presId="urn:microsoft.com/office/officeart/2005/8/layout/vList4"/>
    <dgm:cxn modelId="{27422CFF-4F01-4B23-88EE-6BC0ECA15938}" type="presOf" srcId="{62F47F09-F45C-4CE1-A8A8-826FD87F7C6E}" destId="{163A9C7C-ACA4-4F20-928C-A06E7CF155EE}" srcOrd="1" destOrd="1" presId="urn:microsoft.com/office/officeart/2005/8/layout/vList4"/>
    <dgm:cxn modelId="{84C413E3-C570-4B35-8DC4-BB9FBF128B4E}" type="presParOf" srcId="{85131C08-0DF1-40A0-80CA-13C69B0556EB}" destId="{4C8E3FBC-7027-4A5C-9278-63C10EEC1EB1}" srcOrd="0" destOrd="0" presId="urn:microsoft.com/office/officeart/2005/8/layout/vList4"/>
    <dgm:cxn modelId="{14F7F0D9-56EC-4635-88E6-9089763F8FAE}" type="presParOf" srcId="{4C8E3FBC-7027-4A5C-9278-63C10EEC1EB1}" destId="{5F9AA68B-5328-4899-91AC-90F52329D18C}" srcOrd="0" destOrd="0" presId="urn:microsoft.com/office/officeart/2005/8/layout/vList4"/>
    <dgm:cxn modelId="{5C18F659-3944-4290-9E1B-CED91C496444}" type="presParOf" srcId="{4C8E3FBC-7027-4A5C-9278-63C10EEC1EB1}" destId="{D1E9B0A8-C2AC-4F69-94D2-4B0515532D28}" srcOrd="1" destOrd="0" presId="urn:microsoft.com/office/officeart/2005/8/layout/vList4"/>
    <dgm:cxn modelId="{C1BC07AB-598C-4B03-9453-8FCC82BF6DE8}" type="presParOf" srcId="{4C8E3FBC-7027-4A5C-9278-63C10EEC1EB1}" destId="{05D0CACE-DE32-47AE-BB53-7817071AC2BE}" srcOrd="2" destOrd="0" presId="urn:microsoft.com/office/officeart/2005/8/layout/vList4"/>
    <dgm:cxn modelId="{A5720FF0-02C0-473D-B258-7A1F66DD10D9}" type="presParOf" srcId="{85131C08-0DF1-40A0-80CA-13C69B0556EB}" destId="{8F42C5D3-D8E4-4A30-B3E8-94E3566B7577}" srcOrd="1" destOrd="0" presId="urn:microsoft.com/office/officeart/2005/8/layout/vList4"/>
    <dgm:cxn modelId="{10D05F85-BEF1-4789-98FC-11968A625B76}" type="presParOf" srcId="{85131C08-0DF1-40A0-80CA-13C69B0556EB}" destId="{058E4D4F-B6BB-4E8B-A7A7-6C8386F956C9}" srcOrd="2" destOrd="0" presId="urn:microsoft.com/office/officeart/2005/8/layout/vList4"/>
    <dgm:cxn modelId="{8E584147-E30E-4EBD-8E4E-22BE68342C3C}" type="presParOf" srcId="{058E4D4F-B6BB-4E8B-A7A7-6C8386F956C9}" destId="{6C9A1360-1C67-4BFE-8DB9-FBEDB51C4ECE}" srcOrd="0" destOrd="0" presId="urn:microsoft.com/office/officeart/2005/8/layout/vList4"/>
    <dgm:cxn modelId="{BE919B78-973D-45EB-A134-66039BC231EE}" type="presParOf" srcId="{058E4D4F-B6BB-4E8B-A7A7-6C8386F956C9}" destId="{B4653CC3-2D51-4229-A75B-E43485A0272B}" srcOrd="1" destOrd="0" presId="urn:microsoft.com/office/officeart/2005/8/layout/vList4"/>
    <dgm:cxn modelId="{439F36F2-AA58-4BFA-9989-6CC019FA6791}" type="presParOf" srcId="{058E4D4F-B6BB-4E8B-A7A7-6C8386F956C9}" destId="{163A9C7C-ACA4-4F20-928C-A06E7CF155EE}" srcOrd="2" destOrd="0" presId="urn:microsoft.com/office/officeart/2005/8/layout/vList4"/>
    <dgm:cxn modelId="{04A9044D-787B-4683-AEAB-5A6E070E7629}" type="presParOf" srcId="{85131C08-0DF1-40A0-80CA-13C69B0556EB}" destId="{7CCD68A4-CCC7-49E4-84C7-BE68D8C8D171}" srcOrd="3" destOrd="0" presId="urn:microsoft.com/office/officeart/2005/8/layout/vList4"/>
    <dgm:cxn modelId="{97004830-ABCE-4726-A345-1D309D1EE1E3}" type="presParOf" srcId="{85131C08-0DF1-40A0-80CA-13C69B0556EB}" destId="{2F07B90C-6872-4FD6-AD94-17F545CFFE25}" srcOrd="4" destOrd="0" presId="urn:microsoft.com/office/officeart/2005/8/layout/vList4"/>
    <dgm:cxn modelId="{A6001B52-4B62-4C62-A0FF-1EB4E7517BEE}" type="presParOf" srcId="{2F07B90C-6872-4FD6-AD94-17F545CFFE25}" destId="{B5B5EFD0-F45A-4D98-815D-D34C4F0D5103}" srcOrd="0" destOrd="0" presId="urn:microsoft.com/office/officeart/2005/8/layout/vList4"/>
    <dgm:cxn modelId="{914A65F7-4222-42D8-8B8F-B8F7F7211CB7}" type="presParOf" srcId="{2F07B90C-6872-4FD6-AD94-17F545CFFE25}" destId="{A53B4335-8174-41D5-B891-7C534893072D}" srcOrd="1" destOrd="0" presId="urn:microsoft.com/office/officeart/2005/8/layout/vList4"/>
    <dgm:cxn modelId="{0C56E108-253D-4AF4-9E14-3A6D9778E291}" type="presParOf" srcId="{2F07B90C-6872-4FD6-AD94-17F545CFFE25}" destId="{77B912CE-EC18-4368-BB4F-D40AED0DD3AD}" srcOrd="2" destOrd="0" presId="urn:microsoft.com/office/officeart/2005/8/layout/vList4"/>
    <dgm:cxn modelId="{B8EC36AE-5B44-4668-A758-43E2E5EB3F43}" type="presParOf" srcId="{85131C08-0DF1-40A0-80CA-13C69B0556EB}" destId="{7523DC57-E8C4-4BA4-A513-5D144A7BC396}" srcOrd="5" destOrd="0" presId="urn:microsoft.com/office/officeart/2005/8/layout/vList4"/>
    <dgm:cxn modelId="{3E201CD3-D74C-4BF5-B0BE-A4F645BD1F49}" type="presParOf" srcId="{85131C08-0DF1-40A0-80CA-13C69B0556EB}" destId="{9862F441-98AE-4E36-8376-AB2BDF8DB90C}" srcOrd="6" destOrd="0" presId="urn:microsoft.com/office/officeart/2005/8/layout/vList4"/>
    <dgm:cxn modelId="{0B719E0C-7108-4C4A-ACCE-46475E5D3E0E}" type="presParOf" srcId="{9862F441-98AE-4E36-8376-AB2BDF8DB90C}" destId="{E7F63809-DA43-4A49-93D6-0F8C1357A9C9}" srcOrd="0" destOrd="0" presId="urn:microsoft.com/office/officeart/2005/8/layout/vList4"/>
    <dgm:cxn modelId="{FBC4200A-45FD-4AE8-B60C-D2D28EFC3741}" type="presParOf" srcId="{9862F441-98AE-4E36-8376-AB2BDF8DB90C}" destId="{5639A6C4-1F09-437B-9D87-F64036686497}" srcOrd="1" destOrd="0" presId="urn:microsoft.com/office/officeart/2005/8/layout/vList4"/>
    <dgm:cxn modelId="{C80D5C4E-5E72-4CB5-8CB6-95EEBFB76BF2}" type="presParOf" srcId="{9862F441-98AE-4E36-8376-AB2BDF8DB90C}" destId="{DC2ADB6B-EEA1-4D57-A398-CA039FC54649}" srcOrd="2" destOrd="0" presId="urn:microsoft.com/office/officeart/2005/8/layout/vList4"/>
    <dgm:cxn modelId="{6E61DFA7-EEDE-4C29-9BA9-19FD817D7AC4}" type="presParOf" srcId="{85131C08-0DF1-40A0-80CA-13C69B0556EB}" destId="{85691FB0-862C-47CC-9903-5E17694BAFA1}" srcOrd="7" destOrd="0" presId="urn:microsoft.com/office/officeart/2005/8/layout/vList4"/>
    <dgm:cxn modelId="{8FC2D6AB-C348-47AA-A6A2-4DCB16DD408D}" type="presParOf" srcId="{85131C08-0DF1-40A0-80CA-13C69B0556EB}" destId="{9984543E-3179-4B0E-9CC6-3B82E06E1678}" srcOrd="8" destOrd="0" presId="urn:microsoft.com/office/officeart/2005/8/layout/vList4"/>
    <dgm:cxn modelId="{CA17ACDD-5439-4B90-98AA-F21A45E42681}" type="presParOf" srcId="{9984543E-3179-4B0E-9CC6-3B82E06E1678}" destId="{DA79EABC-701B-484C-A49E-E5C2F17B6E8E}" srcOrd="0" destOrd="0" presId="urn:microsoft.com/office/officeart/2005/8/layout/vList4"/>
    <dgm:cxn modelId="{57185D62-2E8D-40C0-A44A-768102689A9C}" type="presParOf" srcId="{9984543E-3179-4B0E-9CC6-3B82E06E1678}" destId="{9ADB22DE-9533-4B6C-8F09-EA6D1034F535}" srcOrd="1" destOrd="0" presId="urn:microsoft.com/office/officeart/2005/8/layout/vList4"/>
    <dgm:cxn modelId="{3292BF84-0565-4E0E-83E2-73A1703C942F}" type="presParOf" srcId="{9984543E-3179-4B0E-9CC6-3B82E06E1678}" destId="{DFF1A319-3C63-4922-88BA-CD08BC18D2F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331DE-1A61-4A8D-A77B-B8804E1B494B}">
      <dsp:nvSpPr>
        <dsp:cNvPr id="0" name=""/>
        <dsp:cNvSpPr/>
      </dsp:nvSpPr>
      <dsp:spPr>
        <a:xfrm>
          <a:off x="0" y="0"/>
          <a:ext cx="12192000" cy="111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Data Presentations</a:t>
          </a:r>
        </a:p>
        <a:p>
          <a:pPr marL="57150" lvl="1" indent="-57150" algn="l" defTabSz="400050">
            <a:lnSpc>
              <a:spcPct val="90000"/>
            </a:lnSpc>
            <a:spcBef>
              <a:spcPct val="0"/>
            </a:spcBef>
            <a:spcAft>
              <a:spcPct val="15000"/>
            </a:spcAft>
            <a:buChar char="•"/>
          </a:pPr>
          <a:r>
            <a:rPr lang="en-US" sz="900" b="1" kern="1200" dirty="0"/>
            <a:t>Make sure your data set is appropriate for the firm/office type </a:t>
          </a:r>
          <a:r>
            <a:rPr lang="en-US" sz="900" kern="1200" dirty="0"/>
            <a:t>(Don’t show tax returns if working with a Bookkeeping only office)</a:t>
          </a:r>
        </a:p>
        <a:p>
          <a:pPr marL="57150" lvl="1" indent="-57150" algn="l" defTabSz="400050">
            <a:lnSpc>
              <a:spcPct val="90000"/>
            </a:lnSpc>
            <a:spcBef>
              <a:spcPct val="0"/>
            </a:spcBef>
            <a:spcAft>
              <a:spcPct val="15000"/>
            </a:spcAft>
            <a:buChar char="•"/>
          </a:pPr>
          <a:r>
            <a:rPr lang="en-US" sz="900" b="1" kern="1200" dirty="0"/>
            <a:t>Vary your data </a:t>
          </a:r>
          <a:r>
            <a:rPr lang="en-US" sz="900" kern="1200" dirty="0"/>
            <a:t>(Have a little of everything; To-Do’s, Calls, Projects etc. on your activity list)</a:t>
          </a:r>
        </a:p>
        <a:p>
          <a:pPr marL="57150" lvl="1" indent="-57150" algn="l" defTabSz="400050">
            <a:lnSpc>
              <a:spcPct val="90000"/>
            </a:lnSpc>
            <a:spcBef>
              <a:spcPct val="0"/>
            </a:spcBef>
            <a:spcAft>
              <a:spcPct val="15000"/>
            </a:spcAft>
            <a:buChar char="•"/>
          </a:pPr>
          <a:r>
            <a:rPr lang="en-US" sz="900" b="1" kern="1200" dirty="0"/>
            <a:t>Know your data </a:t>
          </a:r>
          <a:r>
            <a:rPr lang="en-US" sz="900" kern="1200" dirty="0"/>
            <a:t>(landing on a blank screen is bad, make sure you know what to expect when clicking on something)  </a:t>
          </a:r>
        </a:p>
      </dsp:txBody>
      <dsp:txXfrm>
        <a:off x="2549577" y="0"/>
        <a:ext cx="9642422" cy="1111777"/>
      </dsp:txXfrm>
    </dsp:sp>
    <dsp:sp modelId="{FE796DF2-2EBF-442A-94DB-6DB1435F744C}">
      <dsp:nvSpPr>
        <dsp:cNvPr id="0" name=""/>
        <dsp:cNvSpPr/>
      </dsp:nvSpPr>
      <dsp:spPr>
        <a:xfrm>
          <a:off x="111177" y="111177"/>
          <a:ext cx="2438400" cy="88942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F4C7F-7450-4562-91B2-87F33F463C95}">
      <dsp:nvSpPr>
        <dsp:cNvPr id="0" name=""/>
        <dsp:cNvSpPr/>
      </dsp:nvSpPr>
      <dsp:spPr>
        <a:xfrm>
          <a:off x="0" y="1222955"/>
          <a:ext cx="12192000" cy="111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Screen Presentation</a:t>
          </a:r>
        </a:p>
        <a:p>
          <a:pPr marL="57150" lvl="1" indent="-57150" algn="l" defTabSz="400050">
            <a:lnSpc>
              <a:spcPct val="90000"/>
            </a:lnSpc>
            <a:spcBef>
              <a:spcPct val="0"/>
            </a:spcBef>
            <a:spcAft>
              <a:spcPct val="15000"/>
            </a:spcAft>
            <a:buChar char="•"/>
          </a:pPr>
          <a:r>
            <a:rPr lang="en-US" sz="900" b="1" kern="1200" dirty="0"/>
            <a:t>NEVER</a:t>
          </a:r>
          <a:r>
            <a:rPr lang="en-US" sz="900" kern="1200" dirty="0"/>
            <a:t> start a screen share on any tab other than the </a:t>
          </a:r>
          <a:r>
            <a:rPr lang="en-US" sz="900" b="1" kern="1200" dirty="0"/>
            <a:t>CONTACTS</a:t>
          </a:r>
          <a:r>
            <a:rPr lang="en-US" sz="900" kern="1200" dirty="0"/>
            <a:t> tab. (This is a familiar screen for them, makes the demo instantly familiar &amp; comfortable) </a:t>
          </a:r>
        </a:p>
        <a:p>
          <a:pPr marL="57150" lvl="1" indent="-57150" algn="l" defTabSz="400050">
            <a:lnSpc>
              <a:spcPct val="90000"/>
            </a:lnSpc>
            <a:spcBef>
              <a:spcPct val="0"/>
            </a:spcBef>
            <a:spcAft>
              <a:spcPct val="15000"/>
            </a:spcAft>
            <a:buChar char="•"/>
          </a:pPr>
          <a:r>
            <a:rPr lang="en-US" sz="900" b="1" kern="1200" dirty="0"/>
            <a:t>Avoid Crazy mouse </a:t>
          </a:r>
          <a:r>
            <a:rPr lang="en-US" sz="900" kern="1200" dirty="0"/>
            <a:t>(Don’t move the mouse anymore than you have to, its hard to watch the mouse and listen at the same time)</a:t>
          </a:r>
        </a:p>
        <a:p>
          <a:pPr marL="57150" lvl="1" indent="-57150" algn="l" defTabSz="400050">
            <a:lnSpc>
              <a:spcPct val="90000"/>
            </a:lnSpc>
            <a:spcBef>
              <a:spcPct val="0"/>
            </a:spcBef>
            <a:spcAft>
              <a:spcPct val="15000"/>
            </a:spcAft>
            <a:buChar char="•"/>
          </a:pPr>
          <a:r>
            <a:rPr lang="en-US" sz="900" b="1" kern="1200" dirty="0"/>
            <a:t>Its more important </a:t>
          </a:r>
          <a:r>
            <a:rPr lang="en-US" sz="900" kern="1200" dirty="0"/>
            <a:t>to clearly explain something than just click around. Avoid feature selling without talking about the value the feature provides. </a:t>
          </a:r>
        </a:p>
        <a:p>
          <a:pPr marL="57150" lvl="1" indent="-57150" algn="l" defTabSz="400050">
            <a:lnSpc>
              <a:spcPct val="90000"/>
            </a:lnSpc>
            <a:spcBef>
              <a:spcPct val="0"/>
            </a:spcBef>
            <a:spcAft>
              <a:spcPct val="15000"/>
            </a:spcAft>
            <a:buChar char="•"/>
          </a:pPr>
          <a:r>
            <a:rPr lang="en-US" sz="900" b="1" kern="1200" dirty="0"/>
            <a:t>Use the Summary, show, explain technique. </a:t>
          </a:r>
          <a:r>
            <a:rPr lang="en-US" sz="900" kern="1200" dirty="0"/>
            <a:t>“Let me </a:t>
          </a:r>
          <a:r>
            <a:rPr lang="en-US" sz="900" b="1" kern="1200" dirty="0"/>
            <a:t>tell</a:t>
          </a:r>
          <a:r>
            <a:rPr lang="en-US" sz="900" kern="1200" dirty="0"/>
            <a:t> you about the value of tab XYZ, now let me </a:t>
          </a:r>
          <a:r>
            <a:rPr lang="en-US" sz="900" b="1" kern="1200" dirty="0"/>
            <a:t>show</a:t>
          </a:r>
          <a:r>
            <a:rPr lang="en-US" sz="900" kern="1200" dirty="0"/>
            <a:t> you, now I’ll </a:t>
          </a:r>
          <a:r>
            <a:rPr lang="en-US" sz="900" b="1" kern="1200" dirty="0"/>
            <a:t>explain</a:t>
          </a:r>
          <a:r>
            <a:rPr lang="en-US" sz="900" kern="1200" dirty="0"/>
            <a:t> all the features”) </a:t>
          </a:r>
        </a:p>
        <a:p>
          <a:pPr marL="57150" lvl="1" indent="-57150" algn="l" defTabSz="400050">
            <a:lnSpc>
              <a:spcPct val="90000"/>
            </a:lnSpc>
            <a:spcBef>
              <a:spcPct val="0"/>
            </a:spcBef>
            <a:spcAft>
              <a:spcPct val="15000"/>
            </a:spcAft>
            <a:buChar char="•"/>
          </a:pPr>
          <a:endParaRPr lang="en-US" sz="900" kern="1200" dirty="0"/>
        </a:p>
      </dsp:txBody>
      <dsp:txXfrm>
        <a:off x="2549577" y="1222955"/>
        <a:ext cx="9642422" cy="1111777"/>
      </dsp:txXfrm>
    </dsp:sp>
    <dsp:sp modelId="{D1180404-4FFB-40B2-ACEE-B0F7243A25EA}">
      <dsp:nvSpPr>
        <dsp:cNvPr id="0" name=""/>
        <dsp:cNvSpPr/>
      </dsp:nvSpPr>
      <dsp:spPr>
        <a:xfrm>
          <a:off x="111177" y="1334132"/>
          <a:ext cx="2438400" cy="88942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0" b="-7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AE1110-9357-448F-B10B-DE4C334A3B6A}">
      <dsp:nvSpPr>
        <dsp:cNvPr id="0" name=""/>
        <dsp:cNvSpPr/>
      </dsp:nvSpPr>
      <dsp:spPr>
        <a:xfrm>
          <a:off x="0" y="2445910"/>
          <a:ext cx="12192000" cy="111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Prospect/Future Client interaction</a:t>
          </a:r>
        </a:p>
        <a:p>
          <a:pPr marL="57150" lvl="1" indent="-57150" algn="l" defTabSz="400050">
            <a:lnSpc>
              <a:spcPct val="90000"/>
            </a:lnSpc>
            <a:spcBef>
              <a:spcPct val="0"/>
            </a:spcBef>
            <a:spcAft>
              <a:spcPct val="15000"/>
            </a:spcAft>
            <a:buChar char="•"/>
          </a:pPr>
          <a:r>
            <a:rPr lang="en-US" sz="900" kern="1200" dirty="0"/>
            <a:t>Its ok to ask “What do you mean?” or “How do you do that now?” Accounting professionals love talking about their profession. </a:t>
          </a:r>
        </a:p>
        <a:p>
          <a:pPr marL="57150" lvl="1" indent="-57150" algn="l" defTabSz="400050">
            <a:lnSpc>
              <a:spcPct val="90000"/>
            </a:lnSpc>
            <a:spcBef>
              <a:spcPct val="0"/>
            </a:spcBef>
            <a:spcAft>
              <a:spcPct val="15000"/>
            </a:spcAft>
            <a:buChar char="•"/>
          </a:pPr>
          <a:r>
            <a:rPr lang="en-US" sz="900" kern="1200" dirty="0"/>
            <a:t>Use “Our” instead of “Your” – “This is the best way handle this in OUR Profession” don’t say “YOUR Profession” Remember you’re a accounting expert also, and they’ll be more willing to listen.</a:t>
          </a:r>
        </a:p>
        <a:p>
          <a:pPr marL="57150" lvl="1" indent="-57150" algn="l" defTabSz="400050">
            <a:lnSpc>
              <a:spcPct val="90000"/>
            </a:lnSpc>
            <a:spcBef>
              <a:spcPct val="0"/>
            </a:spcBef>
            <a:spcAft>
              <a:spcPct val="15000"/>
            </a:spcAft>
            <a:buChar char="•"/>
          </a:pPr>
          <a:r>
            <a:rPr lang="en-US" sz="900" kern="1200" dirty="0"/>
            <a:t>NEVER SAY “Tax Shop”, “Just Taxes” or any other phrase that may diminish their professional experience or </a:t>
          </a:r>
          <a:r>
            <a:rPr lang="en-US" sz="900" b="0" i="0" kern="1200" dirty="0"/>
            <a:t>entrepreneurship.</a:t>
          </a:r>
          <a:endParaRPr lang="en-US" sz="900" kern="1200" dirty="0"/>
        </a:p>
        <a:p>
          <a:pPr marL="57150" lvl="1" indent="-57150" algn="l" defTabSz="400050">
            <a:lnSpc>
              <a:spcPct val="90000"/>
            </a:lnSpc>
            <a:spcBef>
              <a:spcPct val="0"/>
            </a:spcBef>
            <a:spcAft>
              <a:spcPct val="15000"/>
            </a:spcAft>
            <a:buChar char="•"/>
          </a:pPr>
          <a:r>
            <a:rPr lang="en-US" sz="900" kern="1200" dirty="0"/>
            <a:t>Be a consultant, not a feature seller. Listen to what they say and use the same terminology. If they call “BOOKKEEPING” something else, like “Write-up work” use the same vernacular. </a:t>
          </a:r>
        </a:p>
      </dsp:txBody>
      <dsp:txXfrm>
        <a:off x="2549577" y="2445910"/>
        <a:ext cx="9642422" cy="1111777"/>
      </dsp:txXfrm>
    </dsp:sp>
    <dsp:sp modelId="{A73AA218-9A78-4F48-9849-9A6AB8092B33}">
      <dsp:nvSpPr>
        <dsp:cNvPr id="0" name=""/>
        <dsp:cNvSpPr/>
      </dsp:nvSpPr>
      <dsp:spPr>
        <a:xfrm>
          <a:off x="111177" y="2557088"/>
          <a:ext cx="2438400" cy="88942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6000" b="-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CE88E1-0CAE-4389-87BF-2634D1BD59A7}">
      <dsp:nvSpPr>
        <dsp:cNvPr id="0" name=""/>
        <dsp:cNvSpPr/>
      </dsp:nvSpPr>
      <dsp:spPr>
        <a:xfrm>
          <a:off x="0" y="3668865"/>
          <a:ext cx="12192000" cy="111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Flow &amp; Demo Pace</a:t>
          </a:r>
        </a:p>
        <a:p>
          <a:pPr marL="57150" lvl="1" indent="-57150" algn="l" defTabSz="400050">
            <a:lnSpc>
              <a:spcPct val="90000"/>
            </a:lnSpc>
            <a:spcBef>
              <a:spcPct val="0"/>
            </a:spcBef>
            <a:spcAft>
              <a:spcPct val="15000"/>
            </a:spcAft>
            <a:buChar char="•"/>
          </a:pPr>
          <a:r>
            <a:rPr lang="en-US" sz="900" kern="1200" dirty="0"/>
            <a:t>Stay on track, work left to right across the tabs and while they will pull you off track, be sure to get back on your flow. Once you’ve gotten thru it, re-address in more detail their specific questions. </a:t>
          </a:r>
        </a:p>
        <a:p>
          <a:pPr marL="57150" lvl="1" indent="-57150" algn="l" defTabSz="400050">
            <a:lnSpc>
              <a:spcPct val="90000"/>
            </a:lnSpc>
            <a:spcBef>
              <a:spcPct val="0"/>
            </a:spcBef>
            <a:spcAft>
              <a:spcPct val="15000"/>
            </a:spcAft>
            <a:buChar char="•"/>
          </a:pPr>
          <a:r>
            <a:rPr lang="en-US" sz="900" kern="1200" dirty="0"/>
            <a:t>Have “elevator pitches” for all (3) main areas (Contact list, Workspace &amp; Activity List)  as well as a pitch for each tab</a:t>
          </a:r>
        </a:p>
        <a:p>
          <a:pPr marL="57150" lvl="1" indent="-57150" algn="l" defTabSz="400050">
            <a:lnSpc>
              <a:spcPct val="90000"/>
            </a:lnSpc>
            <a:spcBef>
              <a:spcPct val="0"/>
            </a:spcBef>
            <a:spcAft>
              <a:spcPct val="15000"/>
            </a:spcAft>
            <a:buChar char="•"/>
          </a:pPr>
          <a:r>
            <a:rPr lang="en-US" sz="900" kern="1200" dirty="0"/>
            <a:t>Combine multiple topics as a single discussion when possible. To-Do’s &amp; Calls are almost exactly the same, make it a single pitch. </a:t>
          </a:r>
        </a:p>
        <a:p>
          <a:pPr marL="57150" lvl="1" indent="-57150" algn="l" defTabSz="400050">
            <a:lnSpc>
              <a:spcPct val="90000"/>
            </a:lnSpc>
            <a:spcBef>
              <a:spcPct val="0"/>
            </a:spcBef>
            <a:spcAft>
              <a:spcPct val="15000"/>
            </a:spcAft>
            <a:buChar char="•"/>
          </a:pPr>
          <a:r>
            <a:rPr lang="en-US" sz="900" kern="1200" dirty="0"/>
            <a:t>STEAL YOUR TEAMS PITCHES! Listen to your teammates demos when possible. You’ll catch a great pitch now and then, and when you do, STEAL IT! </a:t>
          </a:r>
        </a:p>
      </dsp:txBody>
      <dsp:txXfrm>
        <a:off x="2549577" y="3668865"/>
        <a:ext cx="9642422" cy="1111777"/>
      </dsp:txXfrm>
    </dsp:sp>
    <dsp:sp modelId="{E5303B30-6BDD-4BA8-9823-E741C60871AD}">
      <dsp:nvSpPr>
        <dsp:cNvPr id="0" name=""/>
        <dsp:cNvSpPr/>
      </dsp:nvSpPr>
      <dsp:spPr>
        <a:xfrm>
          <a:off x="111177" y="3780043"/>
          <a:ext cx="2438400" cy="88942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0000" b="-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8070C6-895B-40C5-9518-2A902082FECF}">
      <dsp:nvSpPr>
        <dsp:cNvPr id="0" name=""/>
        <dsp:cNvSpPr/>
      </dsp:nvSpPr>
      <dsp:spPr>
        <a:xfrm>
          <a:off x="0" y="4891820"/>
          <a:ext cx="12192000" cy="111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Closing points</a:t>
          </a:r>
        </a:p>
        <a:p>
          <a:pPr marL="57150" lvl="1" indent="-57150" algn="l" defTabSz="400050">
            <a:lnSpc>
              <a:spcPct val="90000"/>
            </a:lnSpc>
            <a:spcBef>
              <a:spcPct val="0"/>
            </a:spcBef>
            <a:spcAft>
              <a:spcPct val="15000"/>
            </a:spcAft>
            <a:buChar char="•"/>
          </a:pPr>
          <a:r>
            <a:rPr lang="en-US" sz="900" kern="1200" dirty="0"/>
            <a:t>These are professionals and they’ve talked to many sales professionals before you, what they respond to best is someone who understands their office and wants to help, speak to them as a partner and someone who really wants to help, and they’ll respond with their wallets. </a:t>
          </a:r>
        </a:p>
        <a:p>
          <a:pPr marL="57150" lvl="1" indent="-57150" algn="l" defTabSz="400050">
            <a:lnSpc>
              <a:spcPct val="90000"/>
            </a:lnSpc>
            <a:spcBef>
              <a:spcPct val="0"/>
            </a:spcBef>
            <a:spcAft>
              <a:spcPct val="15000"/>
            </a:spcAft>
            <a:buChar char="•"/>
          </a:pPr>
          <a:r>
            <a:rPr lang="en-US" sz="900" kern="1200" dirty="0" err="1"/>
            <a:t>OfficeTools</a:t>
          </a:r>
          <a:r>
            <a:rPr lang="en-US" sz="900" kern="1200" dirty="0"/>
            <a:t> will change their Firm and their lives. If you know that and believe it, so will they.</a:t>
          </a:r>
        </a:p>
        <a:p>
          <a:pPr marL="57150" lvl="1" indent="-57150" algn="l" defTabSz="400050">
            <a:lnSpc>
              <a:spcPct val="90000"/>
            </a:lnSpc>
            <a:spcBef>
              <a:spcPct val="0"/>
            </a:spcBef>
            <a:spcAft>
              <a:spcPct val="15000"/>
            </a:spcAft>
            <a:buChar char="•"/>
          </a:pPr>
          <a:r>
            <a:rPr lang="en-US" sz="900" kern="1200" dirty="0"/>
            <a:t>If all else fails….Call Phil</a:t>
          </a:r>
          <a:r>
            <a:rPr lang="en-US" sz="900" kern="1200" dirty="0">
              <a:sym typeface="Wingdings" panose="05000000000000000000" pitchFamily="2" charset="2"/>
            </a:rPr>
            <a:t> </a:t>
          </a:r>
          <a:r>
            <a:rPr lang="en-US" sz="900" kern="1200" dirty="0"/>
            <a:t> </a:t>
          </a:r>
        </a:p>
      </dsp:txBody>
      <dsp:txXfrm>
        <a:off x="2549577" y="4891820"/>
        <a:ext cx="9642422" cy="1111777"/>
      </dsp:txXfrm>
    </dsp:sp>
    <dsp:sp modelId="{61DF3203-2594-42BA-A042-1B38E735260F}">
      <dsp:nvSpPr>
        <dsp:cNvPr id="0" name=""/>
        <dsp:cNvSpPr/>
      </dsp:nvSpPr>
      <dsp:spPr>
        <a:xfrm>
          <a:off x="111177" y="5002998"/>
          <a:ext cx="2438400" cy="88942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AA68B-5328-4899-91AC-90F52329D18C}">
      <dsp:nvSpPr>
        <dsp:cNvPr id="0" name=""/>
        <dsp:cNvSpPr/>
      </dsp:nvSpPr>
      <dsp:spPr>
        <a:xfrm>
          <a:off x="0" y="0"/>
          <a:ext cx="7023036" cy="82290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solidFill>
                <a:schemeClr val="bg1"/>
              </a:solidFill>
            </a:rPr>
            <a:t>Interview</a:t>
          </a:r>
        </a:p>
        <a:p>
          <a:pPr marL="57150" lvl="1" indent="-57150" algn="l" defTabSz="444500">
            <a:lnSpc>
              <a:spcPct val="90000"/>
            </a:lnSpc>
            <a:spcBef>
              <a:spcPct val="0"/>
            </a:spcBef>
            <a:spcAft>
              <a:spcPct val="15000"/>
            </a:spcAft>
            <a:buChar char="•"/>
          </a:pPr>
          <a:r>
            <a:rPr lang="en-US" sz="1000" kern="1200" dirty="0">
              <a:solidFill>
                <a:schemeClr val="bg1"/>
              </a:solidFill>
            </a:rPr>
            <a:t>This Firm is usually a family owned, sole-proprietorship or just getting off the ground. Stick to basics. </a:t>
          </a:r>
        </a:p>
        <a:p>
          <a:pPr marL="57150" lvl="1" indent="-57150" algn="l" defTabSz="444500">
            <a:lnSpc>
              <a:spcPct val="90000"/>
            </a:lnSpc>
            <a:spcBef>
              <a:spcPct val="0"/>
            </a:spcBef>
            <a:spcAft>
              <a:spcPct val="15000"/>
            </a:spcAft>
            <a:buChar char="•"/>
          </a:pPr>
          <a:r>
            <a:rPr lang="en-US" sz="1000" kern="1200" dirty="0">
              <a:solidFill>
                <a:schemeClr val="bg1"/>
              </a:solidFill>
            </a:rPr>
            <a:t>Ask about billing &amp; time tracking – if they don’t track time, let it go. Discuss fixed fee invoicing.</a:t>
          </a:r>
        </a:p>
        <a:p>
          <a:pPr marL="57150" lvl="1" indent="-57150" algn="l" defTabSz="444500">
            <a:lnSpc>
              <a:spcPct val="90000"/>
            </a:lnSpc>
            <a:spcBef>
              <a:spcPct val="0"/>
            </a:spcBef>
            <a:spcAft>
              <a:spcPct val="15000"/>
            </a:spcAft>
            <a:buChar char="•"/>
          </a:pPr>
          <a:r>
            <a:rPr lang="en-US" sz="1000" kern="1200" dirty="0">
              <a:solidFill>
                <a:schemeClr val="bg1"/>
              </a:solidFill>
            </a:rPr>
            <a:t>Let them know </a:t>
          </a:r>
          <a:r>
            <a:rPr lang="en-US" sz="1000" kern="1200" dirty="0" err="1">
              <a:solidFill>
                <a:schemeClr val="bg1"/>
              </a:solidFill>
            </a:rPr>
            <a:t>OfficeTools</a:t>
          </a:r>
          <a:r>
            <a:rPr lang="en-US" sz="1000" kern="1200" dirty="0">
              <a:solidFill>
                <a:schemeClr val="bg1"/>
              </a:solidFill>
            </a:rPr>
            <a:t> was build for Small &amp; Mid-sized Firms. It was made for them, literally.  </a:t>
          </a:r>
        </a:p>
      </dsp:txBody>
      <dsp:txXfrm>
        <a:off x="1486897" y="0"/>
        <a:ext cx="5536138" cy="822901"/>
      </dsp:txXfrm>
    </dsp:sp>
    <dsp:sp modelId="{D1E9B0A8-C2AC-4F69-94D2-4B0515532D28}">
      <dsp:nvSpPr>
        <dsp:cNvPr id="0" name=""/>
        <dsp:cNvSpPr/>
      </dsp:nvSpPr>
      <dsp:spPr>
        <a:xfrm>
          <a:off x="82290" y="82290"/>
          <a:ext cx="1404607" cy="65832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9A1360-1C67-4BFE-8DB9-FBEDB51C4ECE}">
      <dsp:nvSpPr>
        <dsp:cNvPr id="0" name=""/>
        <dsp:cNvSpPr/>
      </dsp:nvSpPr>
      <dsp:spPr>
        <a:xfrm>
          <a:off x="0" y="905191"/>
          <a:ext cx="7023036" cy="82290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bg1"/>
              </a:solidFill>
            </a:rPr>
            <a:t>Opening Script, Screen Share &amp; Overview </a:t>
          </a:r>
        </a:p>
        <a:p>
          <a:pPr marL="57150" lvl="1" indent="-57150" algn="l" defTabSz="400050">
            <a:lnSpc>
              <a:spcPct val="90000"/>
            </a:lnSpc>
            <a:spcBef>
              <a:spcPct val="0"/>
            </a:spcBef>
            <a:spcAft>
              <a:spcPct val="15000"/>
            </a:spcAft>
            <a:buChar char="•"/>
          </a:pPr>
          <a:r>
            <a:rPr lang="en-US" sz="900" kern="1200" dirty="0">
              <a:solidFill>
                <a:schemeClr val="bg1"/>
              </a:solidFill>
            </a:rPr>
            <a:t>Emphasize simple task tracking and quick access, they do a lot of work is short time frames, long processes are a negative and should be avoided. </a:t>
          </a:r>
        </a:p>
        <a:p>
          <a:pPr marL="57150" lvl="1" indent="-57150" algn="l" defTabSz="400050">
            <a:lnSpc>
              <a:spcPct val="90000"/>
            </a:lnSpc>
            <a:spcBef>
              <a:spcPct val="0"/>
            </a:spcBef>
            <a:spcAft>
              <a:spcPct val="15000"/>
            </a:spcAft>
            <a:buChar char="•"/>
          </a:pPr>
          <a:r>
            <a:rPr lang="en-US" sz="900" kern="1200" dirty="0">
              <a:solidFill>
                <a:schemeClr val="bg1"/>
              </a:solidFill>
            </a:rPr>
            <a:t>May not have any software solutions, the small stuff matters as much as the big stuff. (Notes, reminders…)</a:t>
          </a:r>
        </a:p>
      </dsp:txBody>
      <dsp:txXfrm>
        <a:off x="1486897" y="905191"/>
        <a:ext cx="5536138" cy="822901"/>
      </dsp:txXfrm>
    </dsp:sp>
    <dsp:sp modelId="{B4653CC3-2D51-4229-A75B-E43485A0272B}">
      <dsp:nvSpPr>
        <dsp:cNvPr id="0" name=""/>
        <dsp:cNvSpPr/>
      </dsp:nvSpPr>
      <dsp:spPr>
        <a:xfrm>
          <a:off x="82290" y="987481"/>
          <a:ext cx="1404607" cy="65832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B5EFD0-F45A-4D98-815D-D34C4F0D5103}">
      <dsp:nvSpPr>
        <dsp:cNvPr id="0" name=""/>
        <dsp:cNvSpPr/>
      </dsp:nvSpPr>
      <dsp:spPr>
        <a:xfrm>
          <a:off x="0" y="1810383"/>
          <a:ext cx="7023036" cy="82290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solidFill>
                <a:schemeClr val="bg1"/>
              </a:solidFill>
            </a:rPr>
            <a:t>Office Size Sections</a:t>
          </a:r>
        </a:p>
        <a:p>
          <a:pPr marL="57150" lvl="1" indent="-57150" algn="l" defTabSz="444500">
            <a:lnSpc>
              <a:spcPct val="90000"/>
            </a:lnSpc>
            <a:spcBef>
              <a:spcPct val="0"/>
            </a:spcBef>
            <a:spcAft>
              <a:spcPct val="15000"/>
            </a:spcAft>
            <a:buChar char="•"/>
          </a:pPr>
          <a:r>
            <a:rPr lang="en-US" sz="1000" kern="1200" dirty="0">
              <a:solidFill>
                <a:schemeClr val="bg1"/>
              </a:solidFill>
            </a:rPr>
            <a:t>CRM (Contacts Tab, Notes, Email Tools &amp; Outlook)</a:t>
          </a:r>
        </a:p>
        <a:p>
          <a:pPr marL="57150" lvl="1" indent="-57150" algn="l" defTabSz="444500">
            <a:lnSpc>
              <a:spcPct val="90000"/>
            </a:lnSpc>
            <a:spcBef>
              <a:spcPct val="0"/>
            </a:spcBef>
            <a:spcAft>
              <a:spcPct val="15000"/>
            </a:spcAft>
            <a:buChar char="•"/>
          </a:pPr>
          <a:r>
            <a:rPr lang="en-US" sz="1000" kern="1200" dirty="0">
              <a:solidFill>
                <a:schemeClr val="bg1"/>
              </a:solidFill>
            </a:rPr>
            <a:t>Tasks (To-Do’s, Call, Schedule &amp; Basic Projects)</a:t>
          </a:r>
        </a:p>
        <a:p>
          <a:pPr marL="57150" lvl="1" indent="-57150" algn="l" defTabSz="444500">
            <a:lnSpc>
              <a:spcPct val="90000"/>
            </a:lnSpc>
            <a:spcBef>
              <a:spcPct val="0"/>
            </a:spcBef>
            <a:spcAft>
              <a:spcPct val="15000"/>
            </a:spcAft>
            <a:buChar char="•"/>
          </a:pPr>
          <a:r>
            <a:rPr lang="en-US" sz="1000" kern="1200" dirty="0">
              <a:solidFill>
                <a:schemeClr val="bg1"/>
              </a:solidFill>
            </a:rPr>
            <a:t>Simple Invoice creation &amp; billing (typically doesn’t track time, and that’s ok)</a:t>
          </a:r>
        </a:p>
      </dsp:txBody>
      <dsp:txXfrm>
        <a:off x="1486897" y="1810383"/>
        <a:ext cx="5536138" cy="822901"/>
      </dsp:txXfrm>
    </dsp:sp>
    <dsp:sp modelId="{A53B4335-8174-41D5-B891-7C534893072D}">
      <dsp:nvSpPr>
        <dsp:cNvPr id="0" name=""/>
        <dsp:cNvSpPr/>
      </dsp:nvSpPr>
      <dsp:spPr>
        <a:xfrm>
          <a:off x="82290" y="1892673"/>
          <a:ext cx="1404607" cy="65832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F63809-DA43-4A49-93D6-0F8C1357A9C9}">
      <dsp:nvSpPr>
        <dsp:cNvPr id="0" name=""/>
        <dsp:cNvSpPr/>
      </dsp:nvSpPr>
      <dsp:spPr>
        <a:xfrm>
          <a:off x="0" y="2715575"/>
          <a:ext cx="7023036" cy="822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Services Sections</a:t>
          </a:r>
        </a:p>
        <a:p>
          <a:pPr marL="57150" lvl="1" indent="-57150" algn="l" defTabSz="444500">
            <a:lnSpc>
              <a:spcPct val="90000"/>
            </a:lnSpc>
            <a:spcBef>
              <a:spcPct val="0"/>
            </a:spcBef>
            <a:spcAft>
              <a:spcPct val="15000"/>
            </a:spcAft>
            <a:buChar char="•"/>
          </a:pPr>
          <a:r>
            <a:rPr lang="en-US" sz="1000" kern="1200" dirty="0"/>
            <a:t>Projects &amp; Assignments (Specifically due dates)</a:t>
          </a:r>
        </a:p>
        <a:p>
          <a:pPr marL="57150" lvl="1" indent="-57150" algn="l" defTabSz="444500">
            <a:lnSpc>
              <a:spcPct val="90000"/>
            </a:lnSpc>
            <a:spcBef>
              <a:spcPct val="0"/>
            </a:spcBef>
            <a:spcAft>
              <a:spcPct val="15000"/>
            </a:spcAft>
            <a:buChar char="•"/>
          </a:pPr>
          <a:r>
            <a:rPr lang="en-US" sz="1000" kern="1200" dirty="0"/>
            <a:t>Billing (Flat/Fixed Fee is very common)</a:t>
          </a:r>
        </a:p>
        <a:p>
          <a:pPr marL="57150" lvl="1" indent="-57150" algn="l" defTabSz="444500">
            <a:lnSpc>
              <a:spcPct val="90000"/>
            </a:lnSpc>
            <a:spcBef>
              <a:spcPct val="0"/>
            </a:spcBef>
            <a:spcAft>
              <a:spcPct val="15000"/>
            </a:spcAft>
            <a:buChar char="•"/>
          </a:pPr>
          <a:r>
            <a:rPr lang="en-US" sz="1000" kern="1200" dirty="0"/>
            <a:t>Schedule (Year-over-Year appointments are important)  </a:t>
          </a:r>
        </a:p>
      </dsp:txBody>
      <dsp:txXfrm>
        <a:off x="1486897" y="2715575"/>
        <a:ext cx="5536138" cy="822901"/>
      </dsp:txXfrm>
    </dsp:sp>
    <dsp:sp modelId="{5639A6C4-1F09-437B-9D87-F64036686497}">
      <dsp:nvSpPr>
        <dsp:cNvPr id="0" name=""/>
        <dsp:cNvSpPr/>
      </dsp:nvSpPr>
      <dsp:spPr>
        <a:xfrm>
          <a:off x="82290" y="2797865"/>
          <a:ext cx="1404607" cy="65832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1000" b="-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79EABC-701B-484C-A49E-E5C2F17B6E8E}">
      <dsp:nvSpPr>
        <dsp:cNvPr id="0" name=""/>
        <dsp:cNvSpPr/>
      </dsp:nvSpPr>
      <dsp:spPr>
        <a:xfrm>
          <a:off x="0" y="3620766"/>
          <a:ext cx="7023036" cy="822901"/>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Value added Sections</a:t>
          </a:r>
        </a:p>
        <a:p>
          <a:pPr marL="57150" lvl="1" indent="-57150" algn="l" defTabSz="444500">
            <a:lnSpc>
              <a:spcPct val="90000"/>
            </a:lnSpc>
            <a:spcBef>
              <a:spcPct val="0"/>
            </a:spcBef>
            <a:spcAft>
              <a:spcPct val="15000"/>
            </a:spcAft>
            <a:buChar char="•"/>
          </a:pPr>
          <a:r>
            <a:rPr lang="en-US" sz="1000" b="1" kern="1200" dirty="0"/>
            <a:t>Assign&gt;Track&gt;Complete </a:t>
          </a:r>
          <a:r>
            <a:rPr lang="en-US" sz="1000" kern="1200" dirty="0"/>
            <a:t>is a important flow to describe. (Project Assignments show on staff activity list, staff completes the assignment, and </a:t>
          </a:r>
          <a:r>
            <a:rPr lang="en-US" sz="1000" kern="1200" dirty="0" err="1"/>
            <a:t>OfficeTools</a:t>
          </a:r>
          <a:r>
            <a:rPr lang="en-US" sz="1000" kern="1200" dirty="0"/>
            <a:t> automatically reassigns the next step…”</a:t>
          </a:r>
        </a:p>
        <a:p>
          <a:pPr marL="57150" lvl="1" indent="-57150" algn="l" defTabSz="444500">
            <a:lnSpc>
              <a:spcPct val="90000"/>
            </a:lnSpc>
            <a:spcBef>
              <a:spcPct val="0"/>
            </a:spcBef>
            <a:spcAft>
              <a:spcPct val="15000"/>
            </a:spcAft>
            <a:buChar char="•"/>
          </a:pPr>
          <a:r>
            <a:rPr lang="en-US" sz="1000" kern="1200" dirty="0"/>
            <a:t>Document Management (Client Portal may be too much, but if not, it can be a huge value add)</a:t>
          </a:r>
        </a:p>
      </dsp:txBody>
      <dsp:txXfrm>
        <a:off x="1486897" y="3620766"/>
        <a:ext cx="5536138" cy="822901"/>
      </dsp:txXfrm>
    </dsp:sp>
    <dsp:sp modelId="{9ADB22DE-9533-4B6C-8F09-EA6D1034F535}">
      <dsp:nvSpPr>
        <dsp:cNvPr id="0" name=""/>
        <dsp:cNvSpPr/>
      </dsp:nvSpPr>
      <dsp:spPr>
        <a:xfrm>
          <a:off x="82290" y="3703056"/>
          <a:ext cx="1404607" cy="65832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AA68B-5328-4899-91AC-90F52329D18C}">
      <dsp:nvSpPr>
        <dsp:cNvPr id="0" name=""/>
        <dsp:cNvSpPr/>
      </dsp:nvSpPr>
      <dsp:spPr>
        <a:xfrm>
          <a:off x="0" y="0"/>
          <a:ext cx="7023036" cy="82290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solidFill>
                <a:schemeClr val="bg1"/>
              </a:solidFill>
            </a:rPr>
            <a:t>Interview</a:t>
          </a:r>
        </a:p>
        <a:p>
          <a:pPr marL="57150" lvl="1" indent="-57150" algn="l" defTabSz="444500">
            <a:lnSpc>
              <a:spcPct val="90000"/>
            </a:lnSpc>
            <a:spcBef>
              <a:spcPct val="0"/>
            </a:spcBef>
            <a:spcAft>
              <a:spcPct val="15000"/>
            </a:spcAft>
            <a:buChar char="•"/>
          </a:pPr>
          <a:r>
            <a:rPr lang="en-US" sz="1000" kern="1200" dirty="0">
              <a:solidFill>
                <a:schemeClr val="bg1"/>
              </a:solidFill>
            </a:rPr>
            <a:t>This Firm is usually a family owned, sole-proprietorship or just getting off the ground. Stick to basics. </a:t>
          </a:r>
        </a:p>
        <a:p>
          <a:pPr marL="57150" lvl="1" indent="-57150" algn="l" defTabSz="444500">
            <a:lnSpc>
              <a:spcPct val="90000"/>
            </a:lnSpc>
            <a:spcBef>
              <a:spcPct val="0"/>
            </a:spcBef>
            <a:spcAft>
              <a:spcPct val="15000"/>
            </a:spcAft>
            <a:buChar char="•"/>
          </a:pPr>
          <a:r>
            <a:rPr lang="en-US" sz="1000" kern="1200">
              <a:solidFill>
                <a:schemeClr val="bg1"/>
              </a:solidFill>
            </a:rPr>
            <a:t>Ask about billing &amp; time tracking – if they don’t track time, let it go. Discuss fixed fee invoicing.</a:t>
          </a:r>
          <a:endParaRPr lang="en-US" sz="1000" kern="1200" dirty="0">
            <a:solidFill>
              <a:schemeClr val="bg1"/>
            </a:solidFill>
          </a:endParaRPr>
        </a:p>
        <a:p>
          <a:pPr marL="57150" lvl="1" indent="-57150" algn="l" defTabSz="444500">
            <a:lnSpc>
              <a:spcPct val="90000"/>
            </a:lnSpc>
            <a:spcBef>
              <a:spcPct val="0"/>
            </a:spcBef>
            <a:spcAft>
              <a:spcPct val="15000"/>
            </a:spcAft>
            <a:buChar char="•"/>
          </a:pPr>
          <a:r>
            <a:rPr lang="en-US" sz="1000" kern="1200" dirty="0">
              <a:solidFill>
                <a:schemeClr val="bg1"/>
              </a:solidFill>
            </a:rPr>
            <a:t>Let them know </a:t>
          </a:r>
          <a:r>
            <a:rPr lang="en-US" sz="1000" kern="1200" dirty="0" err="1">
              <a:solidFill>
                <a:schemeClr val="bg1"/>
              </a:solidFill>
            </a:rPr>
            <a:t>OfficeTools</a:t>
          </a:r>
          <a:r>
            <a:rPr lang="en-US" sz="1000" kern="1200" dirty="0">
              <a:solidFill>
                <a:schemeClr val="bg1"/>
              </a:solidFill>
            </a:rPr>
            <a:t> was build for Small &amp; Mid-sized Firms. It was made for them, literally. </a:t>
          </a:r>
        </a:p>
      </dsp:txBody>
      <dsp:txXfrm>
        <a:off x="1486897" y="0"/>
        <a:ext cx="5536138" cy="822901"/>
      </dsp:txXfrm>
    </dsp:sp>
    <dsp:sp modelId="{D1E9B0A8-C2AC-4F69-94D2-4B0515532D28}">
      <dsp:nvSpPr>
        <dsp:cNvPr id="0" name=""/>
        <dsp:cNvSpPr/>
      </dsp:nvSpPr>
      <dsp:spPr>
        <a:xfrm>
          <a:off x="82290" y="82290"/>
          <a:ext cx="1404607" cy="65832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9A1360-1C67-4BFE-8DB9-FBEDB51C4ECE}">
      <dsp:nvSpPr>
        <dsp:cNvPr id="0" name=""/>
        <dsp:cNvSpPr/>
      </dsp:nvSpPr>
      <dsp:spPr>
        <a:xfrm>
          <a:off x="0" y="905191"/>
          <a:ext cx="7023036" cy="82290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solidFill>
                <a:schemeClr val="bg1"/>
              </a:solidFill>
            </a:rPr>
            <a:t>Opening Script, Screen Share &amp; Overview </a:t>
          </a:r>
        </a:p>
        <a:p>
          <a:pPr marL="57150" lvl="1" indent="-57150" algn="l" defTabSz="444500">
            <a:lnSpc>
              <a:spcPct val="90000"/>
            </a:lnSpc>
            <a:spcBef>
              <a:spcPct val="0"/>
            </a:spcBef>
            <a:spcAft>
              <a:spcPct val="15000"/>
            </a:spcAft>
            <a:buChar char="•"/>
          </a:pPr>
          <a:r>
            <a:rPr lang="en-US" sz="1000" kern="1200" dirty="0">
              <a:solidFill>
                <a:schemeClr val="bg1"/>
              </a:solidFill>
            </a:rPr>
            <a:t>Emphasize task tracking and quick access, they do a lot of work is short time frames, long processes are a negative and should be avoided. </a:t>
          </a:r>
        </a:p>
        <a:p>
          <a:pPr marL="57150" lvl="1" indent="-57150" algn="l" defTabSz="444500">
            <a:lnSpc>
              <a:spcPct val="90000"/>
            </a:lnSpc>
            <a:spcBef>
              <a:spcPct val="0"/>
            </a:spcBef>
            <a:spcAft>
              <a:spcPct val="15000"/>
            </a:spcAft>
            <a:buChar char="•"/>
          </a:pPr>
          <a:r>
            <a:rPr lang="en-US" sz="1000" kern="1200" dirty="0">
              <a:solidFill>
                <a:schemeClr val="bg1"/>
              </a:solidFill>
            </a:rPr>
            <a:t>May not have software solutions, the small stuff matters as much as the big stuff. (Notes, reminders…)</a:t>
          </a:r>
        </a:p>
      </dsp:txBody>
      <dsp:txXfrm>
        <a:off x="1486897" y="905191"/>
        <a:ext cx="5536138" cy="822901"/>
      </dsp:txXfrm>
    </dsp:sp>
    <dsp:sp modelId="{B4653CC3-2D51-4229-A75B-E43485A0272B}">
      <dsp:nvSpPr>
        <dsp:cNvPr id="0" name=""/>
        <dsp:cNvSpPr/>
      </dsp:nvSpPr>
      <dsp:spPr>
        <a:xfrm>
          <a:off x="82290" y="987481"/>
          <a:ext cx="1404607" cy="65832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B5EFD0-F45A-4D98-815D-D34C4F0D5103}">
      <dsp:nvSpPr>
        <dsp:cNvPr id="0" name=""/>
        <dsp:cNvSpPr/>
      </dsp:nvSpPr>
      <dsp:spPr>
        <a:xfrm>
          <a:off x="0" y="1810383"/>
          <a:ext cx="7023036" cy="82290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solidFill>
                <a:schemeClr val="bg1"/>
              </a:solidFill>
            </a:rPr>
            <a:t>Office Size Sections</a:t>
          </a:r>
        </a:p>
        <a:p>
          <a:pPr marL="57150" lvl="1" indent="-57150" algn="l" defTabSz="444500">
            <a:lnSpc>
              <a:spcPct val="90000"/>
            </a:lnSpc>
            <a:spcBef>
              <a:spcPct val="0"/>
            </a:spcBef>
            <a:spcAft>
              <a:spcPct val="15000"/>
            </a:spcAft>
            <a:buChar char="•"/>
          </a:pPr>
          <a:r>
            <a:rPr lang="en-US" sz="1000" kern="1200" dirty="0">
              <a:solidFill>
                <a:schemeClr val="bg1"/>
              </a:solidFill>
            </a:rPr>
            <a:t>CRM (Contacts Tab, Notes, Email Tools &amp; Outlook)</a:t>
          </a:r>
        </a:p>
        <a:p>
          <a:pPr marL="57150" lvl="1" indent="-57150" algn="l" defTabSz="444500">
            <a:lnSpc>
              <a:spcPct val="90000"/>
            </a:lnSpc>
            <a:spcBef>
              <a:spcPct val="0"/>
            </a:spcBef>
            <a:spcAft>
              <a:spcPct val="15000"/>
            </a:spcAft>
            <a:buChar char="•"/>
          </a:pPr>
          <a:r>
            <a:rPr lang="en-US" sz="1000" kern="1200">
              <a:solidFill>
                <a:schemeClr val="bg1"/>
              </a:solidFill>
            </a:rPr>
            <a:t>Tasks (To-Do’s, Call, Schedule &amp; Basic Projects)</a:t>
          </a:r>
          <a:endParaRPr lang="en-US" sz="1000" kern="1200" dirty="0">
            <a:solidFill>
              <a:schemeClr val="bg1"/>
            </a:solidFill>
          </a:endParaRPr>
        </a:p>
        <a:p>
          <a:pPr marL="57150" lvl="1" indent="-57150" algn="l" defTabSz="444500">
            <a:lnSpc>
              <a:spcPct val="90000"/>
            </a:lnSpc>
            <a:spcBef>
              <a:spcPct val="0"/>
            </a:spcBef>
            <a:spcAft>
              <a:spcPct val="15000"/>
            </a:spcAft>
            <a:buChar char="•"/>
          </a:pPr>
          <a:r>
            <a:rPr lang="en-US" sz="1000" kern="1200" dirty="0">
              <a:solidFill>
                <a:schemeClr val="bg1"/>
              </a:solidFill>
            </a:rPr>
            <a:t>Simple Invoice creation &amp; billing (typically doesn’t track time, and that’s ok)</a:t>
          </a:r>
        </a:p>
      </dsp:txBody>
      <dsp:txXfrm>
        <a:off x="1486897" y="1810383"/>
        <a:ext cx="5536138" cy="822901"/>
      </dsp:txXfrm>
    </dsp:sp>
    <dsp:sp modelId="{A53B4335-8174-41D5-B891-7C534893072D}">
      <dsp:nvSpPr>
        <dsp:cNvPr id="0" name=""/>
        <dsp:cNvSpPr/>
      </dsp:nvSpPr>
      <dsp:spPr>
        <a:xfrm>
          <a:off x="82290" y="1892673"/>
          <a:ext cx="1404607" cy="65832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F63809-DA43-4A49-93D6-0F8C1357A9C9}">
      <dsp:nvSpPr>
        <dsp:cNvPr id="0" name=""/>
        <dsp:cNvSpPr/>
      </dsp:nvSpPr>
      <dsp:spPr>
        <a:xfrm>
          <a:off x="0" y="2715575"/>
          <a:ext cx="7023036" cy="822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Services Sections</a:t>
          </a:r>
        </a:p>
        <a:p>
          <a:pPr marL="57150" lvl="1" indent="-57150" algn="l" defTabSz="444500">
            <a:lnSpc>
              <a:spcPct val="90000"/>
            </a:lnSpc>
            <a:spcBef>
              <a:spcPct val="0"/>
            </a:spcBef>
            <a:spcAft>
              <a:spcPct val="15000"/>
            </a:spcAft>
            <a:buChar char="•"/>
          </a:pPr>
          <a:r>
            <a:rPr lang="en-US" sz="1000" kern="1200" dirty="0"/>
            <a:t>Re-occurring To-Do’s and Simple Project tracking (Specifically weekly &amp; monthly intervals )</a:t>
          </a:r>
        </a:p>
        <a:p>
          <a:pPr marL="57150" lvl="1" indent="-57150" algn="l" defTabSz="444500">
            <a:lnSpc>
              <a:spcPct val="90000"/>
            </a:lnSpc>
            <a:spcBef>
              <a:spcPct val="0"/>
            </a:spcBef>
            <a:spcAft>
              <a:spcPct val="15000"/>
            </a:spcAft>
            <a:buChar char="•"/>
          </a:pPr>
          <a:r>
            <a:rPr lang="en-US" sz="1000" kern="1200" dirty="0"/>
            <a:t>Re-occurring and Fixed fee billing with simple descriptions. </a:t>
          </a:r>
        </a:p>
      </dsp:txBody>
      <dsp:txXfrm>
        <a:off x="1486897" y="2715575"/>
        <a:ext cx="5536138" cy="822901"/>
      </dsp:txXfrm>
    </dsp:sp>
    <dsp:sp modelId="{5639A6C4-1F09-437B-9D87-F64036686497}">
      <dsp:nvSpPr>
        <dsp:cNvPr id="0" name=""/>
        <dsp:cNvSpPr/>
      </dsp:nvSpPr>
      <dsp:spPr>
        <a:xfrm>
          <a:off x="82290" y="2797865"/>
          <a:ext cx="1404607" cy="65832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1000" b="-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79EABC-701B-484C-A49E-E5C2F17B6E8E}">
      <dsp:nvSpPr>
        <dsp:cNvPr id="0" name=""/>
        <dsp:cNvSpPr/>
      </dsp:nvSpPr>
      <dsp:spPr>
        <a:xfrm>
          <a:off x="0" y="3620766"/>
          <a:ext cx="7023036" cy="822901"/>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Value added Sections</a:t>
          </a:r>
        </a:p>
        <a:p>
          <a:pPr marL="57150" lvl="1" indent="-57150" algn="l" defTabSz="444500">
            <a:lnSpc>
              <a:spcPct val="90000"/>
            </a:lnSpc>
            <a:spcBef>
              <a:spcPct val="0"/>
            </a:spcBef>
            <a:spcAft>
              <a:spcPct val="15000"/>
            </a:spcAft>
            <a:buChar char="•"/>
          </a:pPr>
          <a:r>
            <a:rPr lang="en-US" sz="1000" kern="1200" dirty="0"/>
            <a:t>Single item tracking and completion with re-occurring options should be the focus</a:t>
          </a:r>
        </a:p>
        <a:p>
          <a:pPr marL="57150" lvl="1" indent="-57150" algn="l" defTabSz="444500">
            <a:lnSpc>
              <a:spcPct val="90000"/>
            </a:lnSpc>
            <a:spcBef>
              <a:spcPct val="0"/>
            </a:spcBef>
            <a:spcAft>
              <a:spcPct val="15000"/>
            </a:spcAft>
            <a:buChar char="•"/>
          </a:pPr>
          <a:r>
            <a:rPr lang="en-US" sz="1000" kern="1200" dirty="0"/>
            <a:t>Document Management and organization is important</a:t>
          </a:r>
        </a:p>
        <a:p>
          <a:pPr marL="57150" lvl="1" indent="-57150" algn="l" defTabSz="444500">
            <a:lnSpc>
              <a:spcPct val="90000"/>
            </a:lnSpc>
            <a:spcBef>
              <a:spcPct val="0"/>
            </a:spcBef>
            <a:spcAft>
              <a:spcPct val="15000"/>
            </a:spcAft>
            <a:buChar char="•"/>
          </a:pPr>
          <a:r>
            <a:rPr lang="en-US" sz="1000" kern="1200" dirty="0"/>
            <a:t>Notes and Schedule</a:t>
          </a:r>
        </a:p>
      </dsp:txBody>
      <dsp:txXfrm>
        <a:off x="1486897" y="3620766"/>
        <a:ext cx="5536138" cy="822901"/>
      </dsp:txXfrm>
    </dsp:sp>
    <dsp:sp modelId="{9ADB22DE-9533-4B6C-8F09-EA6D1034F535}">
      <dsp:nvSpPr>
        <dsp:cNvPr id="0" name=""/>
        <dsp:cNvSpPr/>
      </dsp:nvSpPr>
      <dsp:spPr>
        <a:xfrm>
          <a:off x="82290" y="3703056"/>
          <a:ext cx="1404607" cy="65832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AA68B-5328-4899-91AC-90F52329D18C}">
      <dsp:nvSpPr>
        <dsp:cNvPr id="0" name=""/>
        <dsp:cNvSpPr/>
      </dsp:nvSpPr>
      <dsp:spPr>
        <a:xfrm>
          <a:off x="0" y="0"/>
          <a:ext cx="7023036" cy="82290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chemeClr val="bg1"/>
              </a:solidFill>
            </a:rPr>
            <a:t>Interview</a:t>
          </a:r>
        </a:p>
        <a:p>
          <a:pPr marL="57150" lvl="1" indent="-57150" algn="l" defTabSz="355600">
            <a:lnSpc>
              <a:spcPct val="90000"/>
            </a:lnSpc>
            <a:spcBef>
              <a:spcPct val="0"/>
            </a:spcBef>
            <a:spcAft>
              <a:spcPct val="15000"/>
            </a:spcAft>
            <a:buChar char="•"/>
          </a:pPr>
          <a:r>
            <a:rPr lang="en-US" sz="800" kern="1200" dirty="0">
              <a:solidFill>
                <a:schemeClr val="bg1"/>
              </a:solidFill>
            </a:rPr>
            <a:t>Usually a growing firm, open to consulting and best practices, its ok to challenge existing methodologies</a:t>
          </a:r>
        </a:p>
        <a:p>
          <a:pPr marL="57150" lvl="1" indent="-57150" algn="l" defTabSz="355600">
            <a:lnSpc>
              <a:spcPct val="90000"/>
            </a:lnSpc>
            <a:spcBef>
              <a:spcPct val="0"/>
            </a:spcBef>
            <a:spcAft>
              <a:spcPct val="15000"/>
            </a:spcAft>
            <a:buChar char="•"/>
          </a:pPr>
          <a:r>
            <a:rPr lang="en-US" sz="800" kern="1200" dirty="0">
              <a:solidFill>
                <a:schemeClr val="bg1"/>
              </a:solidFill>
            </a:rPr>
            <a:t>Specific Problems and “growing pains” will be their focus. Don’t stop interview till you have at least 1</a:t>
          </a:r>
        </a:p>
      </dsp:txBody>
      <dsp:txXfrm>
        <a:off x="1486897" y="0"/>
        <a:ext cx="5536138" cy="822901"/>
      </dsp:txXfrm>
    </dsp:sp>
    <dsp:sp modelId="{D1E9B0A8-C2AC-4F69-94D2-4B0515532D28}">
      <dsp:nvSpPr>
        <dsp:cNvPr id="0" name=""/>
        <dsp:cNvSpPr/>
      </dsp:nvSpPr>
      <dsp:spPr>
        <a:xfrm>
          <a:off x="82290" y="82290"/>
          <a:ext cx="1404607" cy="65832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9A1360-1C67-4BFE-8DB9-FBEDB51C4ECE}">
      <dsp:nvSpPr>
        <dsp:cNvPr id="0" name=""/>
        <dsp:cNvSpPr/>
      </dsp:nvSpPr>
      <dsp:spPr>
        <a:xfrm>
          <a:off x="0" y="905191"/>
          <a:ext cx="7023036" cy="82290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chemeClr val="bg1"/>
              </a:solidFill>
            </a:rPr>
            <a:t>Opening Script, Screen Share &amp; Overview </a:t>
          </a:r>
        </a:p>
        <a:p>
          <a:pPr marL="57150" lvl="1" indent="-57150" algn="l" defTabSz="355600">
            <a:lnSpc>
              <a:spcPct val="90000"/>
            </a:lnSpc>
            <a:spcBef>
              <a:spcPct val="0"/>
            </a:spcBef>
            <a:spcAft>
              <a:spcPct val="15000"/>
            </a:spcAft>
            <a:buChar char="•"/>
          </a:pPr>
          <a:r>
            <a:rPr lang="en-US" sz="800" kern="1200" dirty="0">
              <a:solidFill>
                <a:schemeClr val="bg1"/>
              </a:solidFill>
            </a:rPr>
            <a:t>Emphasize staff management and activity list functions, they do a mix of work and need a easy way to view and sort thru it</a:t>
          </a:r>
        </a:p>
        <a:p>
          <a:pPr marL="57150" lvl="1" indent="-57150" algn="l" defTabSz="355600">
            <a:lnSpc>
              <a:spcPct val="90000"/>
            </a:lnSpc>
            <a:spcBef>
              <a:spcPct val="0"/>
            </a:spcBef>
            <a:spcAft>
              <a:spcPct val="15000"/>
            </a:spcAft>
            <a:buChar char="•"/>
          </a:pPr>
          <a:r>
            <a:rPr lang="en-US" sz="800" kern="1200" dirty="0">
              <a:solidFill>
                <a:schemeClr val="bg1"/>
              </a:solidFill>
            </a:rPr>
            <a:t>May have preconceived notions of what Practice Management is, be sure to thoroughly explain its more than “Just Billing” or “Just Projects”</a:t>
          </a:r>
        </a:p>
      </dsp:txBody>
      <dsp:txXfrm>
        <a:off x="1486897" y="905191"/>
        <a:ext cx="5536138" cy="822901"/>
      </dsp:txXfrm>
    </dsp:sp>
    <dsp:sp modelId="{B4653CC3-2D51-4229-A75B-E43485A0272B}">
      <dsp:nvSpPr>
        <dsp:cNvPr id="0" name=""/>
        <dsp:cNvSpPr/>
      </dsp:nvSpPr>
      <dsp:spPr>
        <a:xfrm>
          <a:off x="82290" y="987481"/>
          <a:ext cx="1404607" cy="65832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B5EFD0-F45A-4D98-815D-D34C4F0D5103}">
      <dsp:nvSpPr>
        <dsp:cNvPr id="0" name=""/>
        <dsp:cNvSpPr/>
      </dsp:nvSpPr>
      <dsp:spPr>
        <a:xfrm>
          <a:off x="0" y="1810383"/>
          <a:ext cx="7023036" cy="82290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chemeClr val="bg1"/>
              </a:solidFill>
            </a:rPr>
            <a:t>Office Size Sections</a:t>
          </a:r>
        </a:p>
        <a:p>
          <a:pPr marL="57150" lvl="1" indent="-57150" algn="l" defTabSz="355600">
            <a:lnSpc>
              <a:spcPct val="90000"/>
            </a:lnSpc>
            <a:spcBef>
              <a:spcPct val="0"/>
            </a:spcBef>
            <a:spcAft>
              <a:spcPct val="15000"/>
            </a:spcAft>
            <a:buChar char="•"/>
          </a:pPr>
          <a:r>
            <a:rPr lang="en-US" sz="800" kern="1200" dirty="0">
              <a:solidFill>
                <a:schemeClr val="bg1"/>
              </a:solidFill>
            </a:rPr>
            <a:t>Projects (Specifically how they reflect their specific workflow needs)</a:t>
          </a:r>
        </a:p>
        <a:p>
          <a:pPr marL="57150" lvl="1" indent="-57150" algn="l" defTabSz="355600">
            <a:lnSpc>
              <a:spcPct val="90000"/>
            </a:lnSpc>
            <a:spcBef>
              <a:spcPct val="0"/>
            </a:spcBef>
            <a:spcAft>
              <a:spcPct val="15000"/>
            </a:spcAft>
            <a:buChar char="•"/>
          </a:pPr>
          <a:r>
            <a:rPr lang="en-US" sz="800" kern="1200" dirty="0">
              <a:solidFill>
                <a:schemeClr val="bg1"/>
              </a:solidFill>
            </a:rPr>
            <a:t>Tasks (To-Do’s, Calls, Schedule &amp; Notes)</a:t>
          </a:r>
        </a:p>
        <a:p>
          <a:pPr marL="57150" lvl="1" indent="-57150" algn="l" defTabSz="355600">
            <a:lnSpc>
              <a:spcPct val="90000"/>
            </a:lnSpc>
            <a:spcBef>
              <a:spcPct val="0"/>
            </a:spcBef>
            <a:spcAft>
              <a:spcPct val="15000"/>
            </a:spcAft>
            <a:buChar char="•"/>
          </a:pPr>
          <a:r>
            <a:rPr lang="en-US" sz="800" kern="1200" dirty="0">
              <a:solidFill>
                <a:schemeClr val="bg1"/>
              </a:solidFill>
            </a:rPr>
            <a:t>Activity List (Staff and High level Management)</a:t>
          </a:r>
        </a:p>
        <a:p>
          <a:pPr marL="57150" lvl="1" indent="-57150" algn="l" defTabSz="355600">
            <a:lnSpc>
              <a:spcPct val="90000"/>
            </a:lnSpc>
            <a:spcBef>
              <a:spcPct val="0"/>
            </a:spcBef>
            <a:spcAft>
              <a:spcPct val="15000"/>
            </a:spcAft>
            <a:buChar char="•"/>
          </a:pPr>
          <a:r>
            <a:rPr lang="en-US" sz="800" kern="1200" dirty="0">
              <a:solidFill>
                <a:schemeClr val="bg1"/>
              </a:solidFill>
            </a:rPr>
            <a:t>Time &amp; Billing with more complex invoice needs and customization (may or may not track time)  </a:t>
          </a:r>
        </a:p>
      </dsp:txBody>
      <dsp:txXfrm>
        <a:off x="1486897" y="1810383"/>
        <a:ext cx="5536138" cy="822901"/>
      </dsp:txXfrm>
    </dsp:sp>
    <dsp:sp modelId="{A53B4335-8174-41D5-B891-7C534893072D}">
      <dsp:nvSpPr>
        <dsp:cNvPr id="0" name=""/>
        <dsp:cNvSpPr/>
      </dsp:nvSpPr>
      <dsp:spPr>
        <a:xfrm>
          <a:off x="82290" y="1892673"/>
          <a:ext cx="1404607" cy="65832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F63809-DA43-4A49-93D6-0F8C1357A9C9}">
      <dsp:nvSpPr>
        <dsp:cNvPr id="0" name=""/>
        <dsp:cNvSpPr/>
      </dsp:nvSpPr>
      <dsp:spPr>
        <a:xfrm>
          <a:off x="0" y="2715575"/>
          <a:ext cx="7023036" cy="822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Services Sections</a:t>
          </a:r>
        </a:p>
        <a:p>
          <a:pPr marL="57150" lvl="1" indent="-57150" algn="l" defTabSz="355600">
            <a:lnSpc>
              <a:spcPct val="90000"/>
            </a:lnSpc>
            <a:spcBef>
              <a:spcPct val="0"/>
            </a:spcBef>
            <a:spcAft>
              <a:spcPct val="15000"/>
            </a:spcAft>
            <a:buChar char="•"/>
          </a:pPr>
          <a:r>
            <a:rPr lang="en-US" sz="800" kern="1200" dirty="0"/>
            <a:t>Projects with Sequential workflow (step-by-step) </a:t>
          </a:r>
        </a:p>
        <a:p>
          <a:pPr marL="57150" lvl="1" indent="-57150" algn="l" defTabSz="355600">
            <a:lnSpc>
              <a:spcPct val="90000"/>
            </a:lnSpc>
            <a:spcBef>
              <a:spcPct val="0"/>
            </a:spcBef>
            <a:spcAft>
              <a:spcPct val="15000"/>
            </a:spcAft>
            <a:buChar char="•"/>
          </a:pPr>
          <a:r>
            <a:rPr lang="en-US" sz="800" kern="1200" dirty="0"/>
            <a:t>Time &amp; Billing </a:t>
          </a:r>
        </a:p>
        <a:p>
          <a:pPr marL="57150" lvl="1" indent="-57150" algn="l" defTabSz="355600">
            <a:lnSpc>
              <a:spcPct val="90000"/>
            </a:lnSpc>
            <a:spcBef>
              <a:spcPct val="0"/>
            </a:spcBef>
            <a:spcAft>
              <a:spcPct val="15000"/>
            </a:spcAft>
            <a:buChar char="•"/>
          </a:pPr>
          <a:r>
            <a:rPr lang="en-US" sz="800" kern="1200" dirty="0"/>
            <a:t>Scheduling (multiple staff at the same time is BIG!)</a:t>
          </a:r>
        </a:p>
        <a:p>
          <a:pPr marL="57150" lvl="1" indent="-57150" algn="l" defTabSz="355600">
            <a:lnSpc>
              <a:spcPct val="90000"/>
            </a:lnSpc>
            <a:spcBef>
              <a:spcPct val="0"/>
            </a:spcBef>
            <a:spcAft>
              <a:spcPct val="15000"/>
            </a:spcAft>
            <a:buChar char="•"/>
          </a:pPr>
          <a:r>
            <a:rPr lang="en-US" sz="800" kern="1200" dirty="0"/>
            <a:t>Client Portal (talk about this even if they don’t ask)  </a:t>
          </a:r>
        </a:p>
      </dsp:txBody>
      <dsp:txXfrm>
        <a:off x="1486897" y="2715575"/>
        <a:ext cx="5536138" cy="822901"/>
      </dsp:txXfrm>
    </dsp:sp>
    <dsp:sp modelId="{5639A6C4-1F09-437B-9D87-F64036686497}">
      <dsp:nvSpPr>
        <dsp:cNvPr id="0" name=""/>
        <dsp:cNvSpPr/>
      </dsp:nvSpPr>
      <dsp:spPr>
        <a:xfrm>
          <a:off x="82290" y="2797865"/>
          <a:ext cx="1404607" cy="65832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1000" b="-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79EABC-701B-484C-A49E-E5C2F17B6E8E}">
      <dsp:nvSpPr>
        <dsp:cNvPr id="0" name=""/>
        <dsp:cNvSpPr/>
      </dsp:nvSpPr>
      <dsp:spPr>
        <a:xfrm>
          <a:off x="0" y="3620766"/>
          <a:ext cx="7023036" cy="822901"/>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Value added Sections</a:t>
          </a:r>
        </a:p>
        <a:p>
          <a:pPr marL="57150" lvl="1" indent="-57150" algn="l" defTabSz="355600">
            <a:lnSpc>
              <a:spcPct val="90000"/>
            </a:lnSpc>
            <a:spcBef>
              <a:spcPct val="0"/>
            </a:spcBef>
            <a:spcAft>
              <a:spcPct val="15000"/>
            </a:spcAft>
            <a:buChar char="•"/>
          </a:pPr>
          <a:r>
            <a:rPr lang="en-US" sz="800" kern="1200" dirty="0"/>
            <a:t>Staff budgets and task priorities</a:t>
          </a:r>
        </a:p>
        <a:p>
          <a:pPr marL="57150" lvl="1" indent="-57150" algn="l" defTabSz="355600">
            <a:lnSpc>
              <a:spcPct val="90000"/>
            </a:lnSpc>
            <a:spcBef>
              <a:spcPct val="0"/>
            </a:spcBef>
            <a:spcAft>
              <a:spcPct val="15000"/>
            </a:spcAft>
            <a:buChar char="•"/>
          </a:pPr>
          <a:r>
            <a:rPr lang="en-US" sz="800" kern="1200" dirty="0"/>
            <a:t>Reports (specifically billing and due date reports)</a:t>
          </a:r>
        </a:p>
        <a:p>
          <a:pPr marL="57150" lvl="1" indent="-57150" algn="l" defTabSz="355600">
            <a:lnSpc>
              <a:spcPct val="90000"/>
            </a:lnSpc>
            <a:spcBef>
              <a:spcPct val="0"/>
            </a:spcBef>
            <a:spcAft>
              <a:spcPct val="15000"/>
            </a:spcAft>
            <a:buChar char="•"/>
          </a:pPr>
          <a:r>
            <a:rPr lang="en-US" sz="800" kern="1200" dirty="0"/>
            <a:t>Integrations (as needed based on their interview) </a:t>
          </a:r>
        </a:p>
      </dsp:txBody>
      <dsp:txXfrm>
        <a:off x="1486897" y="3620766"/>
        <a:ext cx="5536138" cy="822901"/>
      </dsp:txXfrm>
    </dsp:sp>
    <dsp:sp modelId="{9ADB22DE-9533-4B6C-8F09-EA6D1034F535}">
      <dsp:nvSpPr>
        <dsp:cNvPr id="0" name=""/>
        <dsp:cNvSpPr/>
      </dsp:nvSpPr>
      <dsp:spPr>
        <a:xfrm>
          <a:off x="82290" y="3703056"/>
          <a:ext cx="1404607" cy="65832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AA68B-5328-4899-91AC-90F52329D18C}">
      <dsp:nvSpPr>
        <dsp:cNvPr id="0" name=""/>
        <dsp:cNvSpPr/>
      </dsp:nvSpPr>
      <dsp:spPr>
        <a:xfrm>
          <a:off x="0" y="0"/>
          <a:ext cx="7023036" cy="82290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chemeClr val="bg1"/>
              </a:solidFill>
            </a:rPr>
            <a:t>Interview</a:t>
          </a:r>
        </a:p>
        <a:p>
          <a:pPr marL="57150" lvl="1" indent="-57150" algn="l" defTabSz="355600">
            <a:lnSpc>
              <a:spcPct val="90000"/>
            </a:lnSpc>
            <a:spcBef>
              <a:spcPct val="0"/>
            </a:spcBef>
            <a:spcAft>
              <a:spcPct val="15000"/>
            </a:spcAft>
            <a:buChar char="•"/>
          </a:pPr>
          <a:r>
            <a:rPr lang="en-US" sz="800" kern="1200" dirty="0">
              <a:solidFill>
                <a:schemeClr val="bg1"/>
              </a:solidFill>
            </a:rPr>
            <a:t>Usually a established firm, they will be set in their ways and may not want to change.</a:t>
          </a:r>
        </a:p>
        <a:p>
          <a:pPr marL="57150" lvl="1" indent="-57150" algn="l" defTabSz="355600">
            <a:lnSpc>
              <a:spcPct val="90000"/>
            </a:lnSpc>
            <a:spcBef>
              <a:spcPct val="0"/>
            </a:spcBef>
            <a:spcAft>
              <a:spcPct val="15000"/>
            </a:spcAft>
            <a:buChar char="•"/>
          </a:pPr>
          <a:r>
            <a:rPr lang="en-US" sz="800" kern="1200" dirty="0">
              <a:solidFill>
                <a:schemeClr val="bg1"/>
              </a:solidFill>
            </a:rPr>
            <a:t>Don’t  stop the interview, the more you know about them the better, this is critical as you wont have a lot of time to go thru everything, so be sure you have the main needs firmly understood.  </a:t>
          </a:r>
        </a:p>
      </dsp:txBody>
      <dsp:txXfrm>
        <a:off x="1486897" y="0"/>
        <a:ext cx="5536138" cy="822901"/>
      </dsp:txXfrm>
    </dsp:sp>
    <dsp:sp modelId="{D1E9B0A8-C2AC-4F69-94D2-4B0515532D28}">
      <dsp:nvSpPr>
        <dsp:cNvPr id="0" name=""/>
        <dsp:cNvSpPr/>
      </dsp:nvSpPr>
      <dsp:spPr>
        <a:xfrm>
          <a:off x="82290" y="82290"/>
          <a:ext cx="1404607" cy="65832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9A1360-1C67-4BFE-8DB9-FBEDB51C4ECE}">
      <dsp:nvSpPr>
        <dsp:cNvPr id="0" name=""/>
        <dsp:cNvSpPr/>
      </dsp:nvSpPr>
      <dsp:spPr>
        <a:xfrm>
          <a:off x="0" y="905191"/>
          <a:ext cx="7023036" cy="82290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chemeClr val="bg1"/>
              </a:solidFill>
            </a:rPr>
            <a:t>Opening Script, Screen Share &amp; Overview </a:t>
          </a:r>
        </a:p>
        <a:p>
          <a:pPr marL="57150" lvl="1" indent="-57150" algn="l" defTabSz="355600">
            <a:lnSpc>
              <a:spcPct val="90000"/>
            </a:lnSpc>
            <a:spcBef>
              <a:spcPct val="0"/>
            </a:spcBef>
            <a:spcAft>
              <a:spcPct val="15000"/>
            </a:spcAft>
            <a:buChar char="•"/>
          </a:pPr>
          <a:r>
            <a:rPr lang="en-US" sz="800" kern="1200" dirty="0"/>
            <a:t>Focus on “Completeness” of </a:t>
          </a:r>
          <a:r>
            <a:rPr lang="en-US" sz="800" kern="1200" dirty="0" err="1"/>
            <a:t>OfficeTools</a:t>
          </a:r>
          <a:r>
            <a:rPr lang="en-US" sz="800" kern="1200" dirty="0"/>
            <a:t> – these firms may also assume Practice Management is “Just workflow” or “Just Billing”. Be sure to address this by speaking to the entire Suite of Tools.</a:t>
          </a:r>
          <a:endParaRPr lang="en-US" sz="800" kern="1200" dirty="0">
            <a:solidFill>
              <a:schemeClr val="bg1"/>
            </a:solidFill>
          </a:endParaRPr>
        </a:p>
        <a:p>
          <a:pPr marL="57150" lvl="1" indent="-57150" algn="l" defTabSz="355600">
            <a:lnSpc>
              <a:spcPct val="90000"/>
            </a:lnSpc>
            <a:spcBef>
              <a:spcPct val="0"/>
            </a:spcBef>
            <a:spcAft>
              <a:spcPct val="15000"/>
            </a:spcAft>
            <a:buChar char="•"/>
          </a:pPr>
          <a:r>
            <a:rPr lang="en-US" sz="800" kern="1200"/>
            <a:t>Include their specific requests into the Overview, but be sure to mention the other areas as well, even if briefly.</a:t>
          </a:r>
          <a:endParaRPr lang="en-US" sz="800" kern="1200" dirty="0"/>
        </a:p>
        <a:p>
          <a:pPr marL="57150" lvl="1" indent="-57150" algn="l" defTabSz="355600">
            <a:lnSpc>
              <a:spcPct val="90000"/>
            </a:lnSpc>
            <a:spcBef>
              <a:spcPct val="0"/>
            </a:spcBef>
            <a:spcAft>
              <a:spcPct val="15000"/>
            </a:spcAft>
            <a:buChar char="•"/>
          </a:pPr>
          <a:r>
            <a:rPr lang="en-US" sz="800" kern="1200" dirty="0"/>
            <a:t>Data import and integration will be assumed. Include this into Overview to avoid spending to much time on it later. </a:t>
          </a:r>
        </a:p>
      </dsp:txBody>
      <dsp:txXfrm>
        <a:off x="1486897" y="905191"/>
        <a:ext cx="5536138" cy="822901"/>
      </dsp:txXfrm>
    </dsp:sp>
    <dsp:sp modelId="{B4653CC3-2D51-4229-A75B-E43485A0272B}">
      <dsp:nvSpPr>
        <dsp:cNvPr id="0" name=""/>
        <dsp:cNvSpPr/>
      </dsp:nvSpPr>
      <dsp:spPr>
        <a:xfrm>
          <a:off x="82290" y="987481"/>
          <a:ext cx="1404607" cy="65832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B5EFD0-F45A-4D98-815D-D34C4F0D5103}">
      <dsp:nvSpPr>
        <dsp:cNvPr id="0" name=""/>
        <dsp:cNvSpPr/>
      </dsp:nvSpPr>
      <dsp:spPr>
        <a:xfrm>
          <a:off x="0" y="1810383"/>
          <a:ext cx="7023036" cy="82290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44500">
            <a:lnSpc>
              <a:spcPct val="90000"/>
            </a:lnSpc>
            <a:spcBef>
              <a:spcPct val="0"/>
            </a:spcBef>
            <a:spcAft>
              <a:spcPct val="35000"/>
            </a:spcAft>
            <a:buNone/>
          </a:pPr>
          <a:r>
            <a:rPr lang="en-US" sz="1000" b="1" kern="1200" dirty="0">
              <a:solidFill>
                <a:schemeClr val="bg1"/>
              </a:solidFill>
            </a:rPr>
            <a:t>Office Size Sections</a:t>
          </a:r>
        </a:p>
        <a:p>
          <a:pPr marL="57150" lvl="1" indent="-57150" algn="l" defTabSz="400050">
            <a:lnSpc>
              <a:spcPct val="90000"/>
            </a:lnSpc>
            <a:spcBef>
              <a:spcPct val="0"/>
            </a:spcBef>
            <a:spcAft>
              <a:spcPct val="15000"/>
            </a:spcAft>
            <a:buChar char="•"/>
          </a:pPr>
          <a:r>
            <a:rPr lang="en-US" sz="900" b="0" kern="1200" dirty="0"/>
            <a:t>Whatever they want – specifically</a:t>
          </a:r>
          <a:endParaRPr lang="en-US" sz="900" b="0" kern="1200" dirty="0">
            <a:solidFill>
              <a:schemeClr val="bg1"/>
            </a:solidFill>
          </a:endParaRPr>
        </a:p>
        <a:p>
          <a:pPr marL="57150" lvl="1" indent="-57150" algn="l" defTabSz="400050">
            <a:lnSpc>
              <a:spcPct val="90000"/>
            </a:lnSpc>
            <a:spcBef>
              <a:spcPct val="0"/>
            </a:spcBef>
            <a:spcAft>
              <a:spcPct val="15000"/>
            </a:spcAft>
            <a:buChar char="•"/>
          </a:pPr>
          <a:r>
            <a:rPr lang="en-US" sz="900" b="0" kern="1200" dirty="0"/>
            <a:t>Always include at least 2 more sections not covered. If they want Projects &amp; Billing, Great! But also include Documents &amp; Activity List or CRM and Client Portal. </a:t>
          </a:r>
        </a:p>
      </dsp:txBody>
      <dsp:txXfrm>
        <a:off x="1486897" y="1810383"/>
        <a:ext cx="5536138" cy="822901"/>
      </dsp:txXfrm>
    </dsp:sp>
    <dsp:sp modelId="{A53B4335-8174-41D5-B891-7C534893072D}">
      <dsp:nvSpPr>
        <dsp:cNvPr id="0" name=""/>
        <dsp:cNvSpPr/>
      </dsp:nvSpPr>
      <dsp:spPr>
        <a:xfrm>
          <a:off x="82290" y="1892673"/>
          <a:ext cx="1404607" cy="65832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F63809-DA43-4A49-93D6-0F8C1357A9C9}">
      <dsp:nvSpPr>
        <dsp:cNvPr id="0" name=""/>
        <dsp:cNvSpPr/>
      </dsp:nvSpPr>
      <dsp:spPr>
        <a:xfrm>
          <a:off x="0" y="2715575"/>
          <a:ext cx="7023036" cy="822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Services Sections</a:t>
          </a:r>
        </a:p>
        <a:p>
          <a:pPr marL="57150" lvl="1" indent="-57150" algn="l" defTabSz="355600">
            <a:lnSpc>
              <a:spcPct val="90000"/>
            </a:lnSpc>
            <a:spcBef>
              <a:spcPct val="0"/>
            </a:spcBef>
            <a:spcAft>
              <a:spcPct val="15000"/>
            </a:spcAft>
            <a:buChar char="•"/>
          </a:pPr>
          <a:r>
            <a:rPr lang="en-US" sz="800" kern="1200" dirty="0"/>
            <a:t>Projects with Sequential workflow (step-by-step) </a:t>
          </a:r>
        </a:p>
        <a:p>
          <a:pPr marL="57150" lvl="1" indent="-57150" algn="l" defTabSz="355600">
            <a:lnSpc>
              <a:spcPct val="90000"/>
            </a:lnSpc>
            <a:spcBef>
              <a:spcPct val="0"/>
            </a:spcBef>
            <a:spcAft>
              <a:spcPct val="15000"/>
            </a:spcAft>
            <a:buChar char="•"/>
          </a:pPr>
          <a:r>
            <a:rPr lang="en-US" sz="800" kern="1200" dirty="0"/>
            <a:t>Time &amp; Billing </a:t>
          </a:r>
        </a:p>
        <a:p>
          <a:pPr marL="57150" lvl="1" indent="-57150" algn="l" defTabSz="355600">
            <a:lnSpc>
              <a:spcPct val="90000"/>
            </a:lnSpc>
            <a:spcBef>
              <a:spcPct val="0"/>
            </a:spcBef>
            <a:spcAft>
              <a:spcPct val="15000"/>
            </a:spcAft>
            <a:buChar char="•"/>
          </a:pPr>
          <a:r>
            <a:rPr lang="en-US" sz="800" kern="1200" dirty="0"/>
            <a:t>Scheduling (multiple staff at the same time is BIG!)</a:t>
          </a:r>
        </a:p>
        <a:p>
          <a:pPr marL="57150" lvl="1" indent="-57150" algn="l" defTabSz="355600">
            <a:lnSpc>
              <a:spcPct val="90000"/>
            </a:lnSpc>
            <a:spcBef>
              <a:spcPct val="0"/>
            </a:spcBef>
            <a:spcAft>
              <a:spcPct val="15000"/>
            </a:spcAft>
            <a:buChar char="•"/>
          </a:pPr>
          <a:r>
            <a:rPr lang="en-US" sz="800" kern="1200" dirty="0"/>
            <a:t>Client Portal (talk about this even if they don’t ask)  </a:t>
          </a:r>
        </a:p>
      </dsp:txBody>
      <dsp:txXfrm>
        <a:off x="1486897" y="2715575"/>
        <a:ext cx="5536138" cy="822901"/>
      </dsp:txXfrm>
    </dsp:sp>
    <dsp:sp modelId="{5639A6C4-1F09-437B-9D87-F64036686497}">
      <dsp:nvSpPr>
        <dsp:cNvPr id="0" name=""/>
        <dsp:cNvSpPr/>
      </dsp:nvSpPr>
      <dsp:spPr>
        <a:xfrm>
          <a:off x="82290" y="2797865"/>
          <a:ext cx="1404607" cy="65832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1000" b="-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79EABC-701B-484C-A49E-E5C2F17B6E8E}">
      <dsp:nvSpPr>
        <dsp:cNvPr id="0" name=""/>
        <dsp:cNvSpPr/>
      </dsp:nvSpPr>
      <dsp:spPr>
        <a:xfrm>
          <a:off x="0" y="3620766"/>
          <a:ext cx="7023036" cy="822901"/>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Value added Sections</a:t>
          </a:r>
        </a:p>
        <a:p>
          <a:pPr marL="57150" lvl="1" indent="-57150" algn="l" defTabSz="355600">
            <a:lnSpc>
              <a:spcPct val="90000"/>
            </a:lnSpc>
            <a:spcBef>
              <a:spcPct val="0"/>
            </a:spcBef>
            <a:spcAft>
              <a:spcPct val="15000"/>
            </a:spcAft>
            <a:buChar char="•"/>
          </a:pPr>
          <a:r>
            <a:rPr lang="en-US" sz="800" kern="1200" dirty="0"/>
            <a:t>Everything – seriously</a:t>
          </a:r>
        </a:p>
        <a:p>
          <a:pPr marL="57150" lvl="1" indent="-57150" algn="l" defTabSz="355600">
            <a:lnSpc>
              <a:spcPct val="90000"/>
            </a:lnSpc>
            <a:spcBef>
              <a:spcPct val="0"/>
            </a:spcBef>
            <a:spcAft>
              <a:spcPct val="15000"/>
            </a:spcAft>
            <a:buChar char="•"/>
          </a:pPr>
          <a:r>
            <a:rPr lang="en-US" sz="800" kern="1200"/>
            <a:t>Anchor point should always be Projects</a:t>
          </a:r>
          <a:endParaRPr lang="en-US" sz="800" kern="1200" dirty="0"/>
        </a:p>
        <a:p>
          <a:pPr marL="57150" lvl="1" indent="-57150" algn="l" defTabSz="355600">
            <a:lnSpc>
              <a:spcPct val="90000"/>
            </a:lnSpc>
            <a:spcBef>
              <a:spcPct val="0"/>
            </a:spcBef>
            <a:spcAft>
              <a:spcPct val="15000"/>
            </a:spcAft>
            <a:buChar char="•"/>
          </a:pPr>
          <a:r>
            <a:rPr lang="en-US" sz="800" kern="1200" dirty="0"/>
            <a:t>Use multi-point descriptions (Describe each section with a “Easy to Complex” tone. “Projects can be used to assign work simply and quickly with predefined workflow, or they can be fully customized with detailed assignment and budgets…” </a:t>
          </a:r>
        </a:p>
      </dsp:txBody>
      <dsp:txXfrm>
        <a:off x="1486897" y="3620766"/>
        <a:ext cx="5536138" cy="822901"/>
      </dsp:txXfrm>
    </dsp:sp>
    <dsp:sp modelId="{9ADB22DE-9533-4B6C-8F09-EA6D1034F535}">
      <dsp:nvSpPr>
        <dsp:cNvPr id="0" name=""/>
        <dsp:cNvSpPr/>
      </dsp:nvSpPr>
      <dsp:spPr>
        <a:xfrm>
          <a:off x="82290" y="3703056"/>
          <a:ext cx="1404607" cy="65832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E487-2758-4031-A01C-239209D2A2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6D9767-55D2-432A-B979-9338A94E3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DF688-A7D2-4BCC-B0A8-9281A87EC481}"/>
              </a:ext>
            </a:extLst>
          </p:cNvPr>
          <p:cNvSpPr>
            <a:spLocks noGrp="1"/>
          </p:cNvSpPr>
          <p:nvPr>
            <p:ph type="dt" sz="half" idx="10"/>
          </p:nvPr>
        </p:nvSpPr>
        <p:spPr/>
        <p:txBody>
          <a:bodyPr/>
          <a:lstStyle/>
          <a:p>
            <a:fld id="{ACDB0FE6-282C-4B30-A60B-E15E1F99E505}" type="datetimeFigureOut">
              <a:rPr lang="en-US" smtClean="0"/>
              <a:t>4/5/2019</a:t>
            </a:fld>
            <a:endParaRPr lang="en-US"/>
          </a:p>
        </p:txBody>
      </p:sp>
      <p:sp>
        <p:nvSpPr>
          <p:cNvPr id="5" name="Footer Placeholder 4">
            <a:extLst>
              <a:ext uri="{FF2B5EF4-FFF2-40B4-BE49-F238E27FC236}">
                <a16:creationId xmlns:a16="http://schemas.microsoft.com/office/drawing/2014/main" id="{587A63C0-4E0F-4810-AA5B-5565002AF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323A9-7FD7-465F-B17E-80F582A8BC66}"/>
              </a:ext>
            </a:extLst>
          </p:cNvPr>
          <p:cNvSpPr>
            <a:spLocks noGrp="1"/>
          </p:cNvSpPr>
          <p:nvPr>
            <p:ph type="sldNum" sz="quarter" idx="12"/>
          </p:nvPr>
        </p:nvSpPr>
        <p:spPr/>
        <p:txBody>
          <a:bodyPr/>
          <a:lstStyle/>
          <a:p>
            <a:fld id="{5A4D9BEA-D452-4505-AB19-241183C14B45}" type="slidenum">
              <a:rPr lang="en-US" smtClean="0"/>
              <a:t>‹#›</a:t>
            </a:fld>
            <a:endParaRPr lang="en-US"/>
          </a:p>
        </p:txBody>
      </p:sp>
    </p:spTree>
    <p:extLst>
      <p:ext uri="{BB962C8B-B14F-4D97-AF65-F5344CB8AC3E}">
        <p14:creationId xmlns:p14="http://schemas.microsoft.com/office/powerpoint/2010/main" val="178179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0569-C8FF-477E-AF7F-F1129F3395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4232C-A726-4C2A-AEEB-AB363BFEC8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FB39B-ADE3-4633-89CD-B4DA65783968}"/>
              </a:ext>
            </a:extLst>
          </p:cNvPr>
          <p:cNvSpPr>
            <a:spLocks noGrp="1"/>
          </p:cNvSpPr>
          <p:nvPr>
            <p:ph type="dt" sz="half" idx="10"/>
          </p:nvPr>
        </p:nvSpPr>
        <p:spPr/>
        <p:txBody>
          <a:bodyPr/>
          <a:lstStyle/>
          <a:p>
            <a:fld id="{ACDB0FE6-282C-4B30-A60B-E15E1F99E505}" type="datetimeFigureOut">
              <a:rPr lang="en-US" smtClean="0"/>
              <a:t>4/5/2019</a:t>
            </a:fld>
            <a:endParaRPr lang="en-US"/>
          </a:p>
        </p:txBody>
      </p:sp>
      <p:sp>
        <p:nvSpPr>
          <p:cNvPr id="5" name="Footer Placeholder 4">
            <a:extLst>
              <a:ext uri="{FF2B5EF4-FFF2-40B4-BE49-F238E27FC236}">
                <a16:creationId xmlns:a16="http://schemas.microsoft.com/office/drawing/2014/main" id="{5A181474-4016-4AA3-9D06-67E9869B8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DFFEF-D58F-4D6A-ADBB-BE9A93F93713}"/>
              </a:ext>
            </a:extLst>
          </p:cNvPr>
          <p:cNvSpPr>
            <a:spLocks noGrp="1"/>
          </p:cNvSpPr>
          <p:nvPr>
            <p:ph type="sldNum" sz="quarter" idx="12"/>
          </p:nvPr>
        </p:nvSpPr>
        <p:spPr/>
        <p:txBody>
          <a:bodyPr/>
          <a:lstStyle/>
          <a:p>
            <a:fld id="{5A4D9BEA-D452-4505-AB19-241183C14B45}" type="slidenum">
              <a:rPr lang="en-US" smtClean="0"/>
              <a:t>‹#›</a:t>
            </a:fld>
            <a:endParaRPr lang="en-US"/>
          </a:p>
        </p:txBody>
      </p:sp>
    </p:spTree>
    <p:extLst>
      <p:ext uri="{BB962C8B-B14F-4D97-AF65-F5344CB8AC3E}">
        <p14:creationId xmlns:p14="http://schemas.microsoft.com/office/powerpoint/2010/main" val="180802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58ED2-8D10-473A-AD25-28C52F2132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209141-D3C9-44D0-87C2-B6F89C8852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D00EC-404B-44A9-B586-A8519C98C539}"/>
              </a:ext>
            </a:extLst>
          </p:cNvPr>
          <p:cNvSpPr>
            <a:spLocks noGrp="1"/>
          </p:cNvSpPr>
          <p:nvPr>
            <p:ph type="dt" sz="half" idx="10"/>
          </p:nvPr>
        </p:nvSpPr>
        <p:spPr/>
        <p:txBody>
          <a:bodyPr/>
          <a:lstStyle/>
          <a:p>
            <a:fld id="{ACDB0FE6-282C-4B30-A60B-E15E1F99E505}" type="datetimeFigureOut">
              <a:rPr lang="en-US" smtClean="0"/>
              <a:t>4/5/2019</a:t>
            </a:fld>
            <a:endParaRPr lang="en-US"/>
          </a:p>
        </p:txBody>
      </p:sp>
      <p:sp>
        <p:nvSpPr>
          <p:cNvPr id="5" name="Footer Placeholder 4">
            <a:extLst>
              <a:ext uri="{FF2B5EF4-FFF2-40B4-BE49-F238E27FC236}">
                <a16:creationId xmlns:a16="http://schemas.microsoft.com/office/drawing/2014/main" id="{DC852194-EC4D-4495-A54B-F5F4551C8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1B4B1-FCE1-4A01-82FB-A8CF8887010C}"/>
              </a:ext>
            </a:extLst>
          </p:cNvPr>
          <p:cNvSpPr>
            <a:spLocks noGrp="1"/>
          </p:cNvSpPr>
          <p:nvPr>
            <p:ph type="sldNum" sz="quarter" idx="12"/>
          </p:nvPr>
        </p:nvSpPr>
        <p:spPr/>
        <p:txBody>
          <a:bodyPr/>
          <a:lstStyle/>
          <a:p>
            <a:fld id="{5A4D9BEA-D452-4505-AB19-241183C14B45}" type="slidenum">
              <a:rPr lang="en-US" smtClean="0"/>
              <a:t>‹#›</a:t>
            </a:fld>
            <a:endParaRPr lang="en-US"/>
          </a:p>
        </p:txBody>
      </p:sp>
    </p:spTree>
    <p:extLst>
      <p:ext uri="{BB962C8B-B14F-4D97-AF65-F5344CB8AC3E}">
        <p14:creationId xmlns:p14="http://schemas.microsoft.com/office/powerpoint/2010/main" val="101570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5ED1-55D2-405B-B0CA-0731F50DBE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9320EC-3D86-43E0-83A8-97CC974AB6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8675C-CA31-414D-821F-5CF50D5FFB62}"/>
              </a:ext>
            </a:extLst>
          </p:cNvPr>
          <p:cNvSpPr>
            <a:spLocks noGrp="1"/>
          </p:cNvSpPr>
          <p:nvPr>
            <p:ph type="dt" sz="half" idx="10"/>
          </p:nvPr>
        </p:nvSpPr>
        <p:spPr/>
        <p:txBody>
          <a:bodyPr/>
          <a:lstStyle/>
          <a:p>
            <a:fld id="{ACDB0FE6-282C-4B30-A60B-E15E1F99E505}" type="datetimeFigureOut">
              <a:rPr lang="en-US" smtClean="0"/>
              <a:t>4/5/2019</a:t>
            </a:fld>
            <a:endParaRPr lang="en-US"/>
          </a:p>
        </p:txBody>
      </p:sp>
      <p:sp>
        <p:nvSpPr>
          <p:cNvPr id="5" name="Footer Placeholder 4">
            <a:extLst>
              <a:ext uri="{FF2B5EF4-FFF2-40B4-BE49-F238E27FC236}">
                <a16:creationId xmlns:a16="http://schemas.microsoft.com/office/drawing/2014/main" id="{01EDA3C6-294F-4E78-BFAB-83E90D2EC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7A21E-8057-405F-A60C-056ACC23786D}"/>
              </a:ext>
            </a:extLst>
          </p:cNvPr>
          <p:cNvSpPr>
            <a:spLocks noGrp="1"/>
          </p:cNvSpPr>
          <p:nvPr>
            <p:ph type="sldNum" sz="quarter" idx="12"/>
          </p:nvPr>
        </p:nvSpPr>
        <p:spPr/>
        <p:txBody>
          <a:bodyPr/>
          <a:lstStyle/>
          <a:p>
            <a:fld id="{5A4D9BEA-D452-4505-AB19-241183C14B45}" type="slidenum">
              <a:rPr lang="en-US" smtClean="0"/>
              <a:t>‹#›</a:t>
            </a:fld>
            <a:endParaRPr lang="en-US"/>
          </a:p>
        </p:txBody>
      </p:sp>
    </p:spTree>
    <p:extLst>
      <p:ext uri="{BB962C8B-B14F-4D97-AF65-F5344CB8AC3E}">
        <p14:creationId xmlns:p14="http://schemas.microsoft.com/office/powerpoint/2010/main" val="345626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3A34-A259-42C4-B6CE-CBA48C38DB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5BC176-F42B-44A6-9462-8A9D0ACDE0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2BEE13-8DB4-4F0C-8B7C-CB3F378E2DF9}"/>
              </a:ext>
            </a:extLst>
          </p:cNvPr>
          <p:cNvSpPr>
            <a:spLocks noGrp="1"/>
          </p:cNvSpPr>
          <p:nvPr>
            <p:ph type="dt" sz="half" idx="10"/>
          </p:nvPr>
        </p:nvSpPr>
        <p:spPr/>
        <p:txBody>
          <a:bodyPr/>
          <a:lstStyle/>
          <a:p>
            <a:fld id="{ACDB0FE6-282C-4B30-A60B-E15E1F99E505}" type="datetimeFigureOut">
              <a:rPr lang="en-US" smtClean="0"/>
              <a:t>4/5/2019</a:t>
            </a:fld>
            <a:endParaRPr lang="en-US"/>
          </a:p>
        </p:txBody>
      </p:sp>
      <p:sp>
        <p:nvSpPr>
          <p:cNvPr id="5" name="Footer Placeholder 4">
            <a:extLst>
              <a:ext uri="{FF2B5EF4-FFF2-40B4-BE49-F238E27FC236}">
                <a16:creationId xmlns:a16="http://schemas.microsoft.com/office/drawing/2014/main" id="{294478F7-FFFF-430D-B774-BAC1BA87E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1E028-47C9-4AA0-A9A6-0E8CD6E0362C}"/>
              </a:ext>
            </a:extLst>
          </p:cNvPr>
          <p:cNvSpPr>
            <a:spLocks noGrp="1"/>
          </p:cNvSpPr>
          <p:nvPr>
            <p:ph type="sldNum" sz="quarter" idx="12"/>
          </p:nvPr>
        </p:nvSpPr>
        <p:spPr/>
        <p:txBody>
          <a:bodyPr/>
          <a:lstStyle/>
          <a:p>
            <a:fld id="{5A4D9BEA-D452-4505-AB19-241183C14B45}" type="slidenum">
              <a:rPr lang="en-US" smtClean="0"/>
              <a:t>‹#›</a:t>
            </a:fld>
            <a:endParaRPr lang="en-US"/>
          </a:p>
        </p:txBody>
      </p:sp>
    </p:spTree>
    <p:extLst>
      <p:ext uri="{BB962C8B-B14F-4D97-AF65-F5344CB8AC3E}">
        <p14:creationId xmlns:p14="http://schemas.microsoft.com/office/powerpoint/2010/main" val="26270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1BC0A-9AD3-4659-BF78-D2B3DE4B8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B7C1F-6EA3-4AE0-9AB5-57B4F9A908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24131F-925E-427B-A82E-E4D373BD72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7121D0-4B14-44E1-9844-1179959ADBA0}"/>
              </a:ext>
            </a:extLst>
          </p:cNvPr>
          <p:cNvSpPr>
            <a:spLocks noGrp="1"/>
          </p:cNvSpPr>
          <p:nvPr>
            <p:ph type="dt" sz="half" idx="10"/>
          </p:nvPr>
        </p:nvSpPr>
        <p:spPr/>
        <p:txBody>
          <a:bodyPr/>
          <a:lstStyle/>
          <a:p>
            <a:fld id="{ACDB0FE6-282C-4B30-A60B-E15E1F99E505}" type="datetimeFigureOut">
              <a:rPr lang="en-US" smtClean="0"/>
              <a:t>4/5/2019</a:t>
            </a:fld>
            <a:endParaRPr lang="en-US"/>
          </a:p>
        </p:txBody>
      </p:sp>
      <p:sp>
        <p:nvSpPr>
          <p:cNvPr id="6" name="Footer Placeholder 5">
            <a:extLst>
              <a:ext uri="{FF2B5EF4-FFF2-40B4-BE49-F238E27FC236}">
                <a16:creationId xmlns:a16="http://schemas.microsoft.com/office/drawing/2014/main" id="{44680559-5954-4A83-8650-6705AD8DA4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FC6033-73D0-4B97-A16B-C2813ABA592C}"/>
              </a:ext>
            </a:extLst>
          </p:cNvPr>
          <p:cNvSpPr>
            <a:spLocks noGrp="1"/>
          </p:cNvSpPr>
          <p:nvPr>
            <p:ph type="sldNum" sz="quarter" idx="12"/>
          </p:nvPr>
        </p:nvSpPr>
        <p:spPr/>
        <p:txBody>
          <a:bodyPr/>
          <a:lstStyle/>
          <a:p>
            <a:fld id="{5A4D9BEA-D452-4505-AB19-241183C14B45}" type="slidenum">
              <a:rPr lang="en-US" smtClean="0"/>
              <a:t>‹#›</a:t>
            </a:fld>
            <a:endParaRPr lang="en-US"/>
          </a:p>
        </p:txBody>
      </p:sp>
    </p:spTree>
    <p:extLst>
      <p:ext uri="{BB962C8B-B14F-4D97-AF65-F5344CB8AC3E}">
        <p14:creationId xmlns:p14="http://schemas.microsoft.com/office/powerpoint/2010/main" val="383839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64E0-5BED-4B24-8C3A-B5F1348DF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CB7E2D-F858-4E2F-9236-EF28FCAE79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91249C-49A6-4767-A5FA-880FED4991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945730-41D9-4D90-B072-C03028CAC6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AFD793-608A-4648-ABB7-4D19D750F5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13607D-FF5D-456A-B9E7-F9F0FADE27D9}"/>
              </a:ext>
            </a:extLst>
          </p:cNvPr>
          <p:cNvSpPr>
            <a:spLocks noGrp="1"/>
          </p:cNvSpPr>
          <p:nvPr>
            <p:ph type="dt" sz="half" idx="10"/>
          </p:nvPr>
        </p:nvSpPr>
        <p:spPr/>
        <p:txBody>
          <a:bodyPr/>
          <a:lstStyle/>
          <a:p>
            <a:fld id="{ACDB0FE6-282C-4B30-A60B-E15E1F99E505}" type="datetimeFigureOut">
              <a:rPr lang="en-US" smtClean="0"/>
              <a:t>4/5/2019</a:t>
            </a:fld>
            <a:endParaRPr lang="en-US"/>
          </a:p>
        </p:txBody>
      </p:sp>
      <p:sp>
        <p:nvSpPr>
          <p:cNvPr id="8" name="Footer Placeholder 7">
            <a:extLst>
              <a:ext uri="{FF2B5EF4-FFF2-40B4-BE49-F238E27FC236}">
                <a16:creationId xmlns:a16="http://schemas.microsoft.com/office/drawing/2014/main" id="{528C4EAC-28D5-4666-8A4F-2D1FE6FBD2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130523-2508-4C17-80A8-ADCC7C389665}"/>
              </a:ext>
            </a:extLst>
          </p:cNvPr>
          <p:cNvSpPr>
            <a:spLocks noGrp="1"/>
          </p:cNvSpPr>
          <p:nvPr>
            <p:ph type="sldNum" sz="quarter" idx="12"/>
          </p:nvPr>
        </p:nvSpPr>
        <p:spPr/>
        <p:txBody>
          <a:bodyPr/>
          <a:lstStyle/>
          <a:p>
            <a:fld id="{5A4D9BEA-D452-4505-AB19-241183C14B45}" type="slidenum">
              <a:rPr lang="en-US" smtClean="0"/>
              <a:t>‹#›</a:t>
            </a:fld>
            <a:endParaRPr lang="en-US"/>
          </a:p>
        </p:txBody>
      </p:sp>
    </p:spTree>
    <p:extLst>
      <p:ext uri="{BB962C8B-B14F-4D97-AF65-F5344CB8AC3E}">
        <p14:creationId xmlns:p14="http://schemas.microsoft.com/office/powerpoint/2010/main" val="334407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69EA-CEFC-442A-897C-9B35C42A17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5A4B3B-2AB1-4BB8-B446-B155FC919112}"/>
              </a:ext>
            </a:extLst>
          </p:cNvPr>
          <p:cNvSpPr>
            <a:spLocks noGrp="1"/>
          </p:cNvSpPr>
          <p:nvPr>
            <p:ph type="dt" sz="half" idx="10"/>
          </p:nvPr>
        </p:nvSpPr>
        <p:spPr/>
        <p:txBody>
          <a:bodyPr/>
          <a:lstStyle/>
          <a:p>
            <a:fld id="{ACDB0FE6-282C-4B30-A60B-E15E1F99E505}" type="datetimeFigureOut">
              <a:rPr lang="en-US" smtClean="0"/>
              <a:t>4/5/2019</a:t>
            </a:fld>
            <a:endParaRPr lang="en-US"/>
          </a:p>
        </p:txBody>
      </p:sp>
      <p:sp>
        <p:nvSpPr>
          <p:cNvPr id="4" name="Footer Placeholder 3">
            <a:extLst>
              <a:ext uri="{FF2B5EF4-FFF2-40B4-BE49-F238E27FC236}">
                <a16:creationId xmlns:a16="http://schemas.microsoft.com/office/drawing/2014/main" id="{C615B890-6366-4907-953B-61AA709F48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79124E-5FC8-4510-9BC5-868E549DB0E9}"/>
              </a:ext>
            </a:extLst>
          </p:cNvPr>
          <p:cNvSpPr>
            <a:spLocks noGrp="1"/>
          </p:cNvSpPr>
          <p:nvPr>
            <p:ph type="sldNum" sz="quarter" idx="12"/>
          </p:nvPr>
        </p:nvSpPr>
        <p:spPr/>
        <p:txBody>
          <a:bodyPr/>
          <a:lstStyle/>
          <a:p>
            <a:fld id="{5A4D9BEA-D452-4505-AB19-241183C14B45}" type="slidenum">
              <a:rPr lang="en-US" smtClean="0"/>
              <a:t>‹#›</a:t>
            </a:fld>
            <a:endParaRPr lang="en-US"/>
          </a:p>
        </p:txBody>
      </p:sp>
    </p:spTree>
    <p:extLst>
      <p:ext uri="{BB962C8B-B14F-4D97-AF65-F5344CB8AC3E}">
        <p14:creationId xmlns:p14="http://schemas.microsoft.com/office/powerpoint/2010/main" val="217621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601D5D-57E9-4C99-AC54-EE7DC15943DC}"/>
              </a:ext>
            </a:extLst>
          </p:cNvPr>
          <p:cNvSpPr>
            <a:spLocks noGrp="1"/>
          </p:cNvSpPr>
          <p:nvPr>
            <p:ph type="dt" sz="half" idx="10"/>
          </p:nvPr>
        </p:nvSpPr>
        <p:spPr/>
        <p:txBody>
          <a:bodyPr/>
          <a:lstStyle/>
          <a:p>
            <a:fld id="{ACDB0FE6-282C-4B30-A60B-E15E1F99E505}" type="datetimeFigureOut">
              <a:rPr lang="en-US" smtClean="0"/>
              <a:t>4/5/2019</a:t>
            </a:fld>
            <a:endParaRPr lang="en-US"/>
          </a:p>
        </p:txBody>
      </p:sp>
      <p:sp>
        <p:nvSpPr>
          <p:cNvPr id="3" name="Footer Placeholder 2">
            <a:extLst>
              <a:ext uri="{FF2B5EF4-FFF2-40B4-BE49-F238E27FC236}">
                <a16:creationId xmlns:a16="http://schemas.microsoft.com/office/drawing/2014/main" id="{906EF3F7-4DC8-4E9D-92EC-F3EF6939B8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D065-F20A-4369-9E55-C8692E32E7C3}"/>
              </a:ext>
            </a:extLst>
          </p:cNvPr>
          <p:cNvSpPr>
            <a:spLocks noGrp="1"/>
          </p:cNvSpPr>
          <p:nvPr>
            <p:ph type="sldNum" sz="quarter" idx="12"/>
          </p:nvPr>
        </p:nvSpPr>
        <p:spPr/>
        <p:txBody>
          <a:bodyPr/>
          <a:lstStyle/>
          <a:p>
            <a:fld id="{5A4D9BEA-D452-4505-AB19-241183C14B45}" type="slidenum">
              <a:rPr lang="en-US" smtClean="0"/>
              <a:t>‹#›</a:t>
            </a:fld>
            <a:endParaRPr lang="en-US"/>
          </a:p>
        </p:txBody>
      </p:sp>
    </p:spTree>
    <p:extLst>
      <p:ext uri="{BB962C8B-B14F-4D97-AF65-F5344CB8AC3E}">
        <p14:creationId xmlns:p14="http://schemas.microsoft.com/office/powerpoint/2010/main" val="428154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5075-6DAD-4FF4-8BD6-1E14B6575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1B1DBE-04DE-46DC-83D0-23A49AF232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CF8138-1FCB-4B8A-916D-7BE5D2092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75A683-C250-4881-BCE7-16BB441E1098}"/>
              </a:ext>
            </a:extLst>
          </p:cNvPr>
          <p:cNvSpPr>
            <a:spLocks noGrp="1"/>
          </p:cNvSpPr>
          <p:nvPr>
            <p:ph type="dt" sz="half" idx="10"/>
          </p:nvPr>
        </p:nvSpPr>
        <p:spPr/>
        <p:txBody>
          <a:bodyPr/>
          <a:lstStyle/>
          <a:p>
            <a:fld id="{ACDB0FE6-282C-4B30-A60B-E15E1F99E505}" type="datetimeFigureOut">
              <a:rPr lang="en-US" smtClean="0"/>
              <a:t>4/5/2019</a:t>
            </a:fld>
            <a:endParaRPr lang="en-US"/>
          </a:p>
        </p:txBody>
      </p:sp>
      <p:sp>
        <p:nvSpPr>
          <p:cNvPr id="6" name="Footer Placeholder 5">
            <a:extLst>
              <a:ext uri="{FF2B5EF4-FFF2-40B4-BE49-F238E27FC236}">
                <a16:creationId xmlns:a16="http://schemas.microsoft.com/office/drawing/2014/main" id="{55DD4A44-20A7-4CC9-8921-994591CB2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8AF3E-2847-4EC4-A4E9-6CB15E8D39EA}"/>
              </a:ext>
            </a:extLst>
          </p:cNvPr>
          <p:cNvSpPr>
            <a:spLocks noGrp="1"/>
          </p:cNvSpPr>
          <p:nvPr>
            <p:ph type="sldNum" sz="quarter" idx="12"/>
          </p:nvPr>
        </p:nvSpPr>
        <p:spPr/>
        <p:txBody>
          <a:bodyPr/>
          <a:lstStyle/>
          <a:p>
            <a:fld id="{5A4D9BEA-D452-4505-AB19-241183C14B45}" type="slidenum">
              <a:rPr lang="en-US" smtClean="0"/>
              <a:t>‹#›</a:t>
            </a:fld>
            <a:endParaRPr lang="en-US"/>
          </a:p>
        </p:txBody>
      </p:sp>
    </p:spTree>
    <p:extLst>
      <p:ext uri="{BB962C8B-B14F-4D97-AF65-F5344CB8AC3E}">
        <p14:creationId xmlns:p14="http://schemas.microsoft.com/office/powerpoint/2010/main" val="254619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5C593-3961-4AC5-9DEF-9E94B6F37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1D812-6A2F-42AF-862C-35B1AF4011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386814-6AB0-41FD-B855-6B8B91194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841128-B430-4EAC-9169-00E573610DE7}"/>
              </a:ext>
            </a:extLst>
          </p:cNvPr>
          <p:cNvSpPr>
            <a:spLocks noGrp="1"/>
          </p:cNvSpPr>
          <p:nvPr>
            <p:ph type="dt" sz="half" idx="10"/>
          </p:nvPr>
        </p:nvSpPr>
        <p:spPr/>
        <p:txBody>
          <a:bodyPr/>
          <a:lstStyle/>
          <a:p>
            <a:fld id="{ACDB0FE6-282C-4B30-A60B-E15E1F99E505}" type="datetimeFigureOut">
              <a:rPr lang="en-US" smtClean="0"/>
              <a:t>4/5/2019</a:t>
            </a:fld>
            <a:endParaRPr lang="en-US"/>
          </a:p>
        </p:txBody>
      </p:sp>
      <p:sp>
        <p:nvSpPr>
          <p:cNvPr id="6" name="Footer Placeholder 5">
            <a:extLst>
              <a:ext uri="{FF2B5EF4-FFF2-40B4-BE49-F238E27FC236}">
                <a16:creationId xmlns:a16="http://schemas.microsoft.com/office/drawing/2014/main" id="{05C7665F-F75A-4041-B7AD-4B3D9FC72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C55C3-0F9C-486A-A787-E32C040659CD}"/>
              </a:ext>
            </a:extLst>
          </p:cNvPr>
          <p:cNvSpPr>
            <a:spLocks noGrp="1"/>
          </p:cNvSpPr>
          <p:nvPr>
            <p:ph type="sldNum" sz="quarter" idx="12"/>
          </p:nvPr>
        </p:nvSpPr>
        <p:spPr/>
        <p:txBody>
          <a:bodyPr/>
          <a:lstStyle/>
          <a:p>
            <a:fld id="{5A4D9BEA-D452-4505-AB19-241183C14B45}" type="slidenum">
              <a:rPr lang="en-US" smtClean="0"/>
              <a:t>‹#›</a:t>
            </a:fld>
            <a:endParaRPr lang="en-US"/>
          </a:p>
        </p:txBody>
      </p:sp>
    </p:spTree>
    <p:extLst>
      <p:ext uri="{BB962C8B-B14F-4D97-AF65-F5344CB8AC3E}">
        <p14:creationId xmlns:p14="http://schemas.microsoft.com/office/powerpoint/2010/main" val="1141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46000">
              <a:schemeClr val="accent3">
                <a:lumMod val="95000"/>
                <a:lumOff val="5000"/>
              </a:schemeClr>
            </a:gs>
            <a:gs pos="100000">
              <a:schemeClr val="accent3">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0195D-EA3F-452A-ADB3-285F9141C4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5EE3B3-8D02-4D7A-B54D-3CEC3B76E0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D62DE-6CD6-4349-8112-D61646670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B0FE6-282C-4B30-A60B-E15E1F99E505}" type="datetimeFigureOut">
              <a:rPr lang="en-US" smtClean="0"/>
              <a:t>4/5/2019</a:t>
            </a:fld>
            <a:endParaRPr lang="en-US"/>
          </a:p>
        </p:txBody>
      </p:sp>
      <p:sp>
        <p:nvSpPr>
          <p:cNvPr id="5" name="Footer Placeholder 4">
            <a:extLst>
              <a:ext uri="{FF2B5EF4-FFF2-40B4-BE49-F238E27FC236}">
                <a16:creationId xmlns:a16="http://schemas.microsoft.com/office/drawing/2014/main" id="{8CB8FB09-F883-4E3C-8D90-3D3E48BFF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BD7718-C9D1-4CFC-B4C0-8931CD55A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D9BEA-D452-4505-AB19-241183C14B45}" type="slidenum">
              <a:rPr lang="en-US" smtClean="0"/>
              <a:t>‹#›</a:t>
            </a:fld>
            <a:endParaRPr lang="en-US"/>
          </a:p>
        </p:txBody>
      </p:sp>
    </p:spTree>
    <p:extLst>
      <p:ext uri="{BB962C8B-B14F-4D97-AF65-F5344CB8AC3E}">
        <p14:creationId xmlns:p14="http://schemas.microsoft.com/office/powerpoint/2010/main" val="2270907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F819EAC-8EE2-4BFB-99AC-23326D762142}"/>
              </a:ext>
            </a:extLst>
          </p:cNvPr>
          <p:cNvGraphicFramePr/>
          <p:nvPr>
            <p:extLst>
              <p:ext uri="{D42A27DB-BD31-4B8C-83A1-F6EECF244321}">
                <p14:modId xmlns:p14="http://schemas.microsoft.com/office/powerpoint/2010/main" val="1373033340"/>
              </p:ext>
            </p:extLst>
          </p:nvPr>
        </p:nvGraphicFramePr>
        <p:xfrm>
          <a:off x="0" y="850295"/>
          <a:ext cx="12192000" cy="6007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A9FE169-1BBF-4C05-A24C-24CB863BCB16}"/>
              </a:ext>
            </a:extLst>
          </p:cNvPr>
          <p:cNvSpPr txBox="1"/>
          <p:nvPr/>
        </p:nvSpPr>
        <p:spPr>
          <a:xfrm>
            <a:off x="5439747" y="59360"/>
            <a:ext cx="9109788" cy="707886"/>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n-US" sz="4000" dirty="0">
                <a:solidFill>
                  <a:schemeClr val="bg1"/>
                </a:solidFill>
                <a:effectLst>
                  <a:outerShdw blurRad="38100" dist="38100" dir="2700000" algn="tl">
                    <a:srgbClr val="000000">
                      <a:alpha val="43137"/>
                    </a:srgbClr>
                  </a:outerShdw>
                </a:effectLst>
              </a:rPr>
              <a:t>Battle Deck &amp; Demo Highlights </a:t>
            </a:r>
          </a:p>
        </p:txBody>
      </p:sp>
      <p:pic>
        <p:nvPicPr>
          <p:cNvPr id="9" name="Picture 8">
            <a:extLst>
              <a:ext uri="{FF2B5EF4-FFF2-40B4-BE49-F238E27FC236}">
                <a16:creationId xmlns:a16="http://schemas.microsoft.com/office/drawing/2014/main" id="{A9E389C4-3D03-4611-B8FD-411B0B14EB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79" y="-9331"/>
            <a:ext cx="3097759" cy="845269"/>
          </a:xfrm>
          <a:prstGeom prst="rect">
            <a:avLst/>
          </a:prstGeom>
        </p:spPr>
      </p:pic>
    </p:spTree>
    <p:extLst>
      <p:ext uri="{BB962C8B-B14F-4D97-AF65-F5344CB8AC3E}">
        <p14:creationId xmlns:p14="http://schemas.microsoft.com/office/powerpoint/2010/main" val="330749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53000">
              <a:schemeClr val="accent3">
                <a:lumMod val="95000"/>
                <a:lumOff val="5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22" name="Diagram 21">
            <a:extLst>
              <a:ext uri="{FF2B5EF4-FFF2-40B4-BE49-F238E27FC236}">
                <a16:creationId xmlns:a16="http://schemas.microsoft.com/office/drawing/2014/main" id="{35B073E9-7EF0-4585-8A8C-80F821D834EF}"/>
              </a:ext>
            </a:extLst>
          </p:cNvPr>
          <p:cNvGraphicFramePr/>
          <p:nvPr>
            <p:extLst>
              <p:ext uri="{D42A27DB-BD31-4B8C-83A1-F6EECF244321}">
                <p14:modId xmlns:p14="http://schemas.microsoft.com/office/powerpoint/2010/main" val="2166669394"/>
              </p:ext>
            </p:extLst>
          </p:nvPr>
        </p:nvGraphicFramePr>
        <p:xfrm>
          <a:off x="4937651" y="190606"/>
          <a:ext cx="7023036" cy="444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ectangle: Rounded Corners 24">
            <a:extLst>
              <a:ext uri="{FF2B5EF4-FFF2-40B4-BE49-F238E27FC236}">
                <a16:creationId xmlns:a16="http://schemas.microsoft.com/office/drawing/2014/main" id="{7FDEEEE7-2842-4211-8553-FFC08EF95F7F}"/>
              </a:ext>
            </a:extLst>
          </p:cNvPr>
          <p:cNvSpPr/>
          <p:nvPr/>
        </p:nvSpPr>
        <p:spPr>
          <a:xfrm>
            <a:off x="209222" y="190606"/>
            <a:ext cx="2400776" cy="1305321"/>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42DED35B-79DB-4F71-AE78-BD3A58B11139}"/>
              </a:ext>
            </a:extLst>
          </p:cNvPr>
          <p:cNvSpPr/>
          <p:nvPr/>
        </p:nvSpPr>
        <p:spPr>
          <a:xfrm>
            <a:off x="2787162" y="190606"/>
            <a:ext cx="1973324" cy="2114055"/>
          </a:xfrm>
          <a:prstGeom prst="round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80CA1BCE-DC71-42AF-A78A-0CF135F098FA}"/>
              </a:ext>
            </a:extLst>
          </p:cNvPr>
          <p:cNvSpPr/>
          <p:nvPr/>
        </p:nvSpPr>
        <p:spPr>
          <a:xfrm>
            <a:off x="209221" y="4902685"/>
            <a:ext cx="11751466" cy="1764709"/>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34141407-FA7F-416F-8C20-A6BAF824551A}"/>
              </a:ext>
            </a:extLst>
          </p:cNvPr>
          <p:cNvSpPr/>
          <p:nvPr/>
        </p:nvSpPr>
        <p:spPr>
          <a:xfrm>
            <a:off x="209221" y="1761299"/>
            <a:ext cx="2400776" cy="1305321"/>
          </a:xfrm>
          <a:prstGeom prst="roundRect">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D950B4B8-85E7-4AB9-8DD9-543B6CFC7CC9}"/>
              </a:ext>
            </a:extLst>
          </p:cNvPr>
          <p:cNvSpPr/>
          <p:nvPr/>
        </p:nvSpPr>
        <p:spPr>
          <a:xfrm>
            <a:off x="209222" y="3331992"/>
            <a:ext cx="2400776" cy="1305322"/>
          </a:xfrm>
          <a:prstGeom prst="round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82F20B0-D2B4-4456-A008-1B8A734E6837}"/>
              </a:ext>
            </a:extLst>
          </p:cNvPr>
          <p:cNvSpPr txBox="1"/>
          <p:nvPr/>
        </p:nvSpPr>
        <p:spPr>
          <a:xfrm>
            <a:off x="876477" y="163210"/>
            <a:ext cx="1066264"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1-5 Users</a:t>
            </a:r>
          </a:p>
        </p:txBody>
      </p:sp>
      <p:sp>
        <p:nvSpPr>
          <p:cNvPr id="29" name="TextBox 28">
            <a:extLst>
              <a:ext uri="{FF2B5EF4-FFF2-40B4-BE49-F238E27FC236}">
                <a16:creationId xmlns:a16="http://schemas.microsoft.com/office/drawing/2014/main" id="{C6CB5DEB-04F8-4287-92EB-251CA1321EE5}"/>
              </a:ext>
            </a:extLst>
          </p:cNvPr>
          <p:cNvSpPr txBox="1"/>
          <p:nvPr/>
        </p:nvSpPr>
        <p:spPr>
          <a:xfrm>
            <a:off x="923130" y="1727014"/>
            <a:ext cx="972958"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Tax Only</a:t>
            </a:r>
          </a:p>
        </p:txBody>
      </p:sp>
      <p:sp>
        <p:nvSpPr>
          <p:cNvPr id="30" name="TextBox 29">
            <a:extLst>
              <a:ext uri="{FF2B5EF4-FFF2-40B4-BE49-F238E27FC236}">
                <a16:creationId xmlns:a16="http://schemas.microsoft.com/office/drawing/2014/main" id="{1BA078A4-F6A2-41E8-9529-BC481DC4413E}"/>
              </a:ext>
            </a:extLst>
          </p:cNvPr>
          <p:cNvSpPr txBox="1"/>
          <p:nvPr/>
        </p:nvSpPr>
        <p:spPr>
          <a:xfrm>
            <a:off x="503252" y="3292705"/>
            <a:ext cx="1945434"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Common Hurdles</a:t>
            </a:r>
          </a:p>
        </p:txBody>
      </p:sp>
      <p:sp>
        <p:nvSpPr>
          <p:cNvPr id="2" name="TextBox 1">
            <a:extLst>
              <a:ext uri="{FF2B5EF4-FFF2-40B4-BE49-F238E27FC236}">
                <a16:creationId xmlns:a16="http://schemas.microsoft.com/office/drawing/2014/main" id="{4DDBA3EB-C60E-4CA0-A2D2-9C22A86A602B}"/>
              </a:ext>
            </a:extLst>
          </p:cNvPr>
          <p:cNvSpPr txBox="1"/>
          <p:nvPr/>
        </p:nvSpPr>
        <p:spPr>
          <a:xfrm>
            <a:off x="-240748" y="468378"/>
            <a:ext cx="2890861" cy="1169551"/>
          </a:xfrm>
          <a:prstGeom prst="rect">
            <a:avLst/>
          </a:prstGeom>
          <a:noFill/>
        </p:spPr>
        <p:txBody>
          <a:bodyPr wrap="square" rtlCol="0">
            <a:spAutoFit/>
          </a:bodyPr>
          <a:lstStyle/>
          <a:p>
            <a:pPr marL="742950" lvl="1" indent="-285750">
              <a:buFont typeface="Arial" panose="020B0604020202020204" pitchFamily="34" charset="0"/>
              <a:buChar char="•"/>
            </a:pPr>
            <a:r>
              <a:rPr lang="en-US" sz="1000" dirty="0">
                <a:solidFill>
                  <a:schemeClr val="bg1"/>
                </a:solidFill>
              </a:rPr>
              <a:t>Focus on ease of use. </a:t>
            </a:r>
          </a:p>
          <a:p>
            <a:pPr marL="742950" lvl="1" indent="-285750">
              <a:buFont typeface="Arial" panose="020B0604020202020204" pitchFamily="34" charset="0"/>
              <a:buChar char="•"/>
            </a:pPr>
            <a:r>
              <a:rPr lang="en-US" sz="1000" dirty="0">
                <a:solidFill>
                  <a:schemeClr val="bg1"/>
                </a:solidFill>
              </a:rPr>
              <a:t>Staff focused tools are not critical</a:t>
            </a:r>
          </a:p>
          <a:p>
            <a:pPr marL="742950" lvl="1" indent="-285750">
              <a:buFont typeface="Arial" panose="020B0604020202020204" pitchFamily="34" charset="0"/>
              <a:buChar char="•"/>
            </a:pPr>
            <a:r>
              <a:rPr lang="en-US" sz="1000" dirty="0">
                <a:solidFill>
                  <a:schemeClr val="bg1"/>
                </a:solidFill>
              </a:rPr>
              <a:t>Contact Management &amp; task tracking should be focus of overview.</a:t>
            </a:r>
          </a:p>
          <a:p>
            <a:pPr marL="742950" lvl="1" indent="-285750">
              <a:buFont typeface="Arial" panose="020B0604020202020204" pitchFamily="34" charset="0"/>
              <a:buChar char="•"/>
            </a:pPr>
            <a:r>
              <a:rPr lang="en-US" sz="1000" dirty="0">
                <a:solidFill>
                  <a:schemeClr val="bg1"/>
                </a:solidFill>
              </a:rPr>
              <a:t>Tend to be “older” offices, with more antiquated process’ </a:t>
            </a:r>
          </a:p>
          <a:p>
            <a:endParaRPr lang="en-US" sz="1000" dirty="0">
              <a:solidFill>
                <a:schemeClr val="bg1"/>
              </a:solidFill>
            </a:endParaRPr>
          </a:p>
        </p:txBody>
      </p:sp>
      <p:sp>
        <p:nvSpPr>
          <p:cNvPr id="3" name="TextBox 2">
            <a:extLst>
              <a:ext uri="{FF2B5EF4-FFF2-40B4-BE49-F238E27FC236}">
                <a16:creationId xmlns:a16="http://schemas.microsoft.com/office/drawing/2014/main" id="{823E7F8C-D00D-4CF5-A314-3F2536317944}"/>
              </a:ext>
            </a:extLst>
          </p:cNvPr>
          <p:cNvSpPr txBox="1"/>
          <p:nvPr/>
        </p:nvSpPr>
        <p:spPr>
          <a:xfrm>
            <a:off x="429208" y="5016567"/>
            <a:ext cx="11531479" cy="1815882"/>
          </a:xfrm>
          <a:prstGeom prst="rect">
            <a:avLst/>
          </a:prstGeom>
          <a:noFill/>
        </p:spPr>
        <p:txBody>
          <a:bodyPr wrap="square" rtlCol="0">
            <a:spAutoFit/>
          </a:bodyPr>
          <a:lstStyle/>
          <a:p>
            <a:r>
              <a:rPr lang="en-US" sz="1600" dirty="0">
                <a:solidFill>
                  <a:schemeClr val="bg1"/>
                </a:solidFill>
                <a:effectLst>
                  <a:outerShdw blurRad="38100" dist="38100" dir="2700000" algn="tl">
                    <a:srgbClr val="000000">
                      <a:alpha val="43137"/>
                    </a:srgbClr>
                  </a:outerShdw>
                </a:effectLst>
              </a:rPr>
              <a:t>“</a:t>
            </a:r>
            <a:r>
              <a:rPr lang="en-US" sz="1600" dirty="0" err="1">
                <a:solidFill>
                  <a:schemeClr val="bg1"/>
                </a:solidFill>
                <a:effectLst>
                  <a:outerShdw blurRad="38100" dist="38100" dir="2700000" algn="tl">
                    <a:srgbClr val="000000">
                      <a:alpha val="43137"/>
                    </a:srgbClr>
                  </a:outerShdw>
                </a:effectLst>
              </a:rPr>
              <a:t>OfficeTools</a:t>
            </a:r>
            <a:r>
              <a:rPr lang="en-US" sz="1600" dirty="0">
                <a:solidFill>
                  <a:schemeClr val="bg1"/>
                </a:solidFill>
                <a:effectLst>
                  <a:outerShdw blurRad="38100" dist="38100" dir="2700000" algn="tl">
                    <a:srgbClr val="000000">
                      <a:alpha val="43137"/>
                    </a:srgbClr>
                  </a:outerShdw>
                </a:effectLst>
              </a:rPr>
              <a:t> provides a single screen that allows you to quickly navigate and locate all of your contact data. With the CONTACT LIST, you are able to select a CONTACT and TAB to quickly and easily navigate the Program, with all of the selected data being visible within the main WORKSPACE.” </a:t>
            </a:r>
          </a:p>
          <a:p>
            <a:endParaRPr lang="en-US" sz="1600" dirty="0">
              <a:solidFill>
                <a:schemeClr val="bg1"/>
              </a:solidFill>
              <a:effectLst>
                <a:outerShdw blurRad="38100" dist="38100" dir="2700000" algn="tl">
                  <a:srgbClr val="000000">
                    <a:alpha val="43137"/>
                  </a:srgbClr>
                </a:outerShdw>
              </a:effectLst>
            </a:endParaRPr>
          </a:p>
          <a:p>
            <a:r>
              <a:rPr lang="en-US" sz="1600" dirty="0">
                <a:solidFill>
                  <a:schemeClr val="bg1"/>
                </a:solidFill>
                <a:effectLst>
                  <a:outerShdw blurRad="38100" dist="38100" dir="2700000" algn="tl">
                    <a:srgbClr val="000000">
                      <a:alpha val="43137"/>
                    </a:srgbClr>
                  </a:outerShdw>
                </a:effectLst>
              </a:rPr>
              <a:t>“All of your task notifications, including To-Dos, Call, </a:t>
            </a:r>
            <a:r>
              <a:rPr lang="en-US" sz="1600" dirty="0" err="1">
                <a:solidFill>
                  <a:schemeClr val="bg1"/>
                </a:solidFill>
                <a:effectLst>
                  <a:outerShdw blurRad="38100" dist="38100" dir="2700000" algn="tl">
                    <a:srgbClr val="000000">
                      <a:alpha val="43137"/>
                    </a:srgbClr>
                  </a:outerShdw>
                </a:effectLst>
              </a:rPr>
              <a:t>Schedule,Projects</a:t>
            </a:r>
            <a:r>
              <a:rPr lang="en-US" sz="1600" dirty="0">
                <a:solidFill>
                  <a:schemeClr val="bg1"/>
                </a:solidFill>
                <a:effectLst>
                  <a:outerShdw blurRad="38100" dist="38100" dir="2700000" algn="tl">
                    <a:srgbClr val="000000">
                      <a:alpha val="43137"/>
                    </a:srgbClr>
                  </a:outerShdw>
                </a:effectLst>
              </a:rPr>
              <a:t> and Assignments are quickly accessible from the ACTIVITY LIST. This gives you quick and powerful access to your contact data as well as your own workflow needs.” </a:t>
            </a:r>
          </a:p>
          <a:p>
            <a:endParaRPr lang="en-US" sz="1600"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059D9491-D500-43EC-9C24-5DE8C583D5BC}"/>
              </a:ext>
            </a:extLst>
          </p:cNvPr>
          <p:cNvSpPr txBox="1"/>
          <p:nvPr/>
        </p:nvSpPr>
        <p:spPr>
          <a:xfrm>
            <a:off x="242953" y="2023452"/>
            <a:ext cx="2248678" cy="1200329"/>
          </a:xfrm>
          <a:prstGeom prst="rect">
            <a:avLst/>
          </a:prstGeom>
          <a:noFill/>
        </p:spPr>
        <p:txBody>
          <a:bodyPr wrap="square" rtlCol="0">
            <a:spAutoFit/>
          </a:bodyPr>
          <a:lstStyle/>
          <a:p>
            <a:pPr marL="171450" indent="-171450">
              <a:buFont typeface="Arial" panose="020B0604020202020204" pitchFamily="34" charset="0"/>
              <a:buChar char="•"/>
            </a:pPr>
            <a:r>
              <a:rPr lang="en-US" sz="900" dirty="0">
                <a:solidFill>
                  <a:schemeClr val="bg1"/>
                </a:solidFill>
              </a:rPr>
              <a:t>Due Dates &amp; Reminders are critical. </a:t>
            </a:r>
          </a:p>
          <a:p>
            <a:pPr marL="171450" indent="-171450">
              <a:buFont typeface="Arial" panose="020B0604020202020204" pitchFamily="34" charset="0"/>
              <a:buChar char="•"/>
            </a:pPr>
            <a:r>
              <a:rPr lang="en-US" sz="900" dirty="0">
                <a:solidFill>
                  <a:schemeClr val="bg1"/>
                </a:solidFill>
              </a:rPr>
              <a:t>Step-by-step (Sequential) project workflow should be prioritized. </a:t>
            </a:r>
          </a:p>
          <a:p>
            <a:pPr marL="171450" indent="-171450">
              <a:buFont typeface="Arial" panose="020B0604020202020204" pitchFamily="34" charset="0"/>
              <a:buChar char="•"/>
            </a:pPr>
            <a:r>
              <a:rPr lang="en-US" sz="900" dirty="0">
                <a:solidFill>
                  <a:schemeClr val="bg1"/>
                </a:solidFill>
              </a:rPr>
              <a:t>Quick and infrequent interactions with client is common, focus on showing them how quick they can “get-in &amp; get-out” of their data. </a:t>
            </a:r>
          </a:p>
          <a:p>
            <a:endParaRPr lang="en-US" sz="900" dirty="0">
              <a:solidFill>
                <a:schemeClr val="bg1"/>
              </a:solidFill>
            </a:endParaRPr>
          </a:p>
        </p:txBody>
      </p:sp>
      <p:sp>
        <p:nvSpPr>
          <p:cNvPr id="14" name="TextBox 13">
            <a:extLst>
              <a:ext uri="{FF2B5EF4-FFF2-40B4-BE49-F238E27FC236}">
                <a16:creationId xmlns:a16="http://schemas.microsoft.com/office/drawing/2014/main" id="{F5A21E8F-F5F8-48E0-866D-EAF2D85A945B}"/>
              </a:ext>
            </a:extLst>
          </p:cNvPr>
          <p:cNvSpPr txBox="1"/>
          <p:nvPr/>
        </p:nvSpPr>
        <p:spPr>
          <a:xfrm>
            <a:off x="275581" y="3662037"/>
            <a:ext cx="2400775" cy="1061829"/>
          </a:xfrm>
          <a:prstGeom prst="rect">
            <a:avLst/>
          </a:prstGeom>
          <a:noFill/>
        </p:spPr>
        <p:txBody>
          <a:bodyPr wrap="square" rtlCol="0">
            <a:spAutoFit/>
          </a:bodyPr>
          <a:lstStyle/>
          <a:p>
            <a:pPr marL="171450" indent="-171450">
              <a:buFont typeface="Arial" panose="020B0604020202020204" pitchFamily="34" charset="0"/>
              <a:buChar char="•"/>
            </a:pPr>
            <a:r>
              <a:rPr lang="en-US" sz="900" dirty="0">
                <a:solidFill>
                  <a:schemeClr val="bg1"/>
                </a:solidFill>
              </a:rPr>
              <a:t>Manual Processes</a:t>
            </a:r>
          </a:p>
          <a:p>
            <a:pPr marL="171450" indent="-171450">
              <a:buFont typeface="Arial" panose="020B0604020202020204" pitchFamily="34" charset="0"/>
              <a:buChar char="•"/>
            </a:pPr>
            <a:r>
              <a:rPr lang="en-US" sz="900" dirty="0">
                <a:solidFill>
                  <a:schemeClr val="bg1"/>
                </a:solidFill>
              </a:rPr>
              <a:t>Unfamiliar with Practice Management Staff Management tools are not as important, usually they do many “job” themselves.</a:t>
            </a:r>
          </a:p>
          <a:p>
            <a:pPr marL="171450" indent="-171450">
              <a:buFont typeface="Arial" panose="020B0604020202020204" pitchFamily="34" charset="0"/>
              <a:buChar char="•"/>
            </a:pPr>
            <a:r>
              <a:rPr lang="en-US" sz="900" dirty="0">
                <a:solidFill>
                  <a:schemeClr val="bg1"/>
                </a:solidFill>
              </a:rPr>
              <a:t>KEEP IT SIMPLE – complexity is what they are trying to get away from</a:t>
            </a:r>
          </a:p>
          <a:p>
            <a:endParaRPr lang="en-US" sz="900" dirty="0">
              <a:solidFill>
                <a:schemeClr val="bg1"/>
              </a:solidFill>
            </a:endParaRPr>
          </a:p>
        </p:txBody>
      </p:sp>
      <p:sp>
        <p:nvSpPr>
          <p:cNvPr id="17" name="Rectangle: Rounded Corners 16">
            <a:extLst>
              <a:ext uri="{FF2B5EF4-FFF2-40B4-BE49-F238E27FC236}">
                <a16:creationId xmlns:a16="http://schemas.microsoft.com/office/drawing/2014/main" id="{F5C779E1-C0B6-4BBD-9E28-D2B67117B4A3}"/>
              </a:ext>
            </a:extLst>
          </p:cNvPr>
          <p:cNvSpPr/>
          <p:nvPr/>
        </p:nvSpPr>
        <p:spPr>
          <a:xfrm>
            <a:off x="2787162" y="2509660"/>
            <a:ext cx="1973324" cy="2114055"/>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C118454-279C-47C3-9A74-420F50F42F2C}"/>
              </a:ext>
            </a:extLst>
          </p:cNvPr>
          <p:cNvSpPr txBox="1"/>
          <p:nvPr/>
        </p:nvSpPr>
        <p:spPr>
          <a:xfrm>
            <a:off x="2884095" y="2583631"/>
            <a:ext cx="1850152" cy="2308324"/>
          </a:xfrm>
          <a:prstGeom prst="rect">
            <a:avLst/>
          </a:prstGeom>
          <a:noFill/>
        </p:spPr>
        <p:txBody>
          <a:bodyPr wrap="square" rtlCol="0">
            <a:spAutoFit/>
          </a:bodyPr>
          <a:lstStyle/>
          <a:p>
            <a:r>
              <a:rPr lang="en-US" sz="900" dirty="0">
                <a:solidFill>
                  <a:schemeClr val="bg1"/>
                </a:solidFill>
              </a:rPr>
              <a:t>Tax focused Offices do a large majority of their work from Jan&gt;April and a successful “Tax Season” can have a huge impact on their profits. </a:t>
            </a:r>
          </a:p>
          <a:p>
            <a:endParaRPr lang="en-US" sz="900" dirty="0">
              <a:solidFill>
                <a:schemeClr val="bg1"/>
              </a:solidFill>
            </a:endParaRPr>
          </a:p>
          <a:p>
            <a:r>
              <a:rPr lang="en-US" sz="900" dirty="0">
                <a:solidFill>
                  <a:schemeClr val="bg1"/>
                </a:solidFill>
              </a:rPr>
              <a:t>An additional tax season occurs during Sept-Oct for tax extensions and Business tax returns. </a:t>
            </a:r>
          </a:p>
          <a:p>
            <a:endParaRPr lang="en-US" sz="900" dirty="0">
              <a:solidFill>
                <a:schemeClr val="bg1"/>
              </a:solidFill>
            </a:endParaRPr>
          </a:p>
          <a:p>
            <a:r>
              <a:rPr lang="en-US" sz="900" dirty="0">
                <a:solidFill>
                  <a:schemeClr val="bg1"/>
                </a:solidFill>
              </a:rPr>
              <a:t>These Offices may do bookkeeping at a very small scale, stick with Taxes, but don’t ignore the other stuff if they mention it. </a:t>
            </a:r>
          </a:p>
          <a:p>
            <a:endParaRPr lang="en-US" sz="900" dirty="0">
              <a:solidFill>
                <a:schemeClr val="bg1"/>
              </a:solidFill>
            </a:endParaRPr>
          </a:p>
          <a:p>
            <a:endParaRPr lang="en-US" sz="900" dirty="0">
              <a:solidFill>
                <a:schemeClr val="bg1"/>
              </a:solidFill>
            </a:endParaRPr>
          </a:p>
        </p:txBody>
      </p:sp>
      <p:sp>
        <p:nvSpPr>
          <p:cNvPr id="19" name="TextBox 18">
            <a:extLst>
              <a:ext uri="{FF2B5EF4-FFF2-40B4-BE49-F238E27FC236}">
                <a16:creationId xmlns:a16="http://schemas.microsoft.com/office/drawing/2014/main" id="{62AB4E7C-8CAC-4E88-A886-14C9AA0F944E}"/>
              </a:ext>
            </a:extLst>
          </p:cNvPr>
          <p:cNvSpPr txBox="1"/>
          <p:nvPr/>
        </p:nvSpPr>
        <p:spPr>
          <a:xfrm>
            <a:off x="2884095" y="323787"/>
            <a:ext cx="1850152" cy="2169825"/>
          </a:xfrm>
          <a:prstGeom prst="rect">
            <a:avLst/>
          </a:prstGeom>
          <a:noFill/>
        </p:spPr>
        <p:txBody>
          <a:bodyPr wrap="square" rtlCol="0">
            <a:spAutoFit/>
          </a:bodyPr>
          <a:lstStyle/>
          <a:p>
            <a:r>
              <a:rPr lang="en-US" sz="900" dirty="0">
                <a:solidFill>
                  <a:schemeClr val="bg1"/>
                </a:solidFill>
              </a:rPr>
              <a:t>Smaller Offices typically work with individual &amp; small business clients, managing these contacts is a important part of their business. They can be very “hands-on” with clients, CRM and Tasks can be very important tools for them. </a:t>
            </a:r>
          </a:p>
          <a:p>
            <a:endParaRPr lang="en-US" sz="900" dirty="0">
              <a:solidFill>
                <a:schemeClr val="bg1"/>
              </a:solidFill>
            </a:endParaRPr>
          </a:p>
          <a:p>
            <a:r>
              <a:rPr lang="en-US" sz="900" dirty="0">
                <a:solidFill>
                  <a:schemeClr val="bg1"/>
                </a:solidFill>
              </a:rPr>
              <a:t>Owners will commonly work in all aspects of the office and painting a picture of simplicity and efficiency is important. </a:t>
            </a:r>
          </a:p>
          <a:p>
            <a:endParaRPr lang="en-US" sz="900" dirty="0">
              <a:solidFill>
                <a:schemeClr val="bg1"/>
              </a:solidFill>
            </a:endParaRPr>
          </a:p>
          <a:p>
            <a:endParaRPr lang="en-US" sz="900" dirty="0">
              <a:solidFill>
                <a:schemeClr val="bg1"/>
              </a:solidFill>
            </a:endParaRPr>
          </a:p>
          <a:p>
            <a:endParaRPr lang="en-US" sz="900" dirty="0">
              <a:solidFill>
                <a:schemeClr val="bg1"/>
              </a:solidFill>
            </a:endParaRPr>
          </a:p>
        </p:txBody>
      </p:sp>
    </p:spTree>
    <p:extLst>
      <p:ext uri="{BB962C8B-B14F-4D97-AF65-F5344CB8AC3E}">
        <p14:creationId xmlns:p14="http://schemas.microsoft.com/office/powerpoint/2010/main" val="137380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53000">
              <a:schemeClr val="accent3">
                <a:lumMod val="95000"/>
                <a:lumOff val="5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22" name="Diagram 21">
            <a:extLst>
              <a:ext uri="{FF2B5EF4-FFF2-40B4-BE49-F238E27FC236}">
                <a16:creationId xmlns:a16="http://schemas.microsoft.com/office/drawing/2014/main" id="{35B073E9-7EF0-4585-8A8C-80F821D834EF}"/>
              </a:ext>
            </a:extLst>
          </p:cNvPr>
          <p:cNvGraphicFramePr/>
          <p:nvPr>
            <p:extLst>
              <p:ext uri="{D42A27DB-BD31-4B8C-83A1-F6EECF244321}">
                <p14:modId xmlns:p14="http://schemas.microsoft.com/office/powerpoint/2010/main" val="3985366360"/>
              </p:ext>
            </p:extLst>
          </p:nvPr>
        </p:nvGraphicFramePr>
        <p:xfrm>
          <a:off x="4937651" y="190606"/>
          <a:ext cx="7023036" cy="444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ectangle: Rounded Corners 24">
            <a:extLst>
              <a:ext uri="{FF2B5EF4-FFF2-40B4-BE49-F238E27FC236}">
                <a16:creationId xmlns:a16="http://schemas.microsoft.com/office/drawing/2014/main" id="{7FDEEEE7-2842-4211-8553-FFC08EF95F7F}"/>
              </a:ext>
            </a:extLst>
          </p:cNvPr>
          <p:cNvSpPr/>
          <p:nvPr/>
        </p:nvSpPr>
        <p:spPr>
          <a:xfrm>
            <a:off x="209222" y="190606"/>
            <a:ext cx="2400776" cy="1305321"/>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42DED35B-79DB-4F71-AE78-BD3A58B11139}"/>
              </a:ext>
            </a:extLst>
          </p:cNvPr>
          <p:cNvSpPr/>
          <p:nvPr/>
        </p:nvSpPr>
        <p:spPr>
          <a:xfrm>
            <a:off x="2787162" y="190606"/>
            <a:ext cx="1973324" cy="2114055"/>
          </a:xfrm>
          <a:prstGeom prst="round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80CA1BCE-DC71-42AF-A78A-0CF135F098FA}"/>
              </a:ext>
            </a:extLst>
          </p:cNvPr>
          <p:cNvSpPr/>
          <p:nvPr/>
        </p:nvSpPr>
        <p:spPr>
          <a:xfrm>
            <a:off x="209221" y="4902685"/>
            <a:ext cx="11751466" cy="1764709"/>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34141407-FA7F-416F-8C20-A6BAF824551A}"/>
              </a:ext>
            </a:extLst>
          </p:cNvPr>
          <p:cNvSpPr/>
          <p:nvPr/>
        </p:nvSpPr>
        <p:spPr>
          <a:xfrm>
            <a:off x="209221" y="1761299"/>
            <a:ext cx="2400776" cy="1305321"/>
          </a:xfrm>
          <a:prstGeom prst="roundRect">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D950B4B8-85E7-4AB9-8DD9-543B6CFC7CC9}"/>
              </a:ext>
            </a:extLst>
          </p:cNvPr>
          <p:cNvSpPr/>
          <p:nvPr/>
        </p:nvSpPr>
        <p:spPr>
          <a:xfrm>
            <a:off x="209222" y="3331992"/>
            <a:ext cx="2400776" cy="1305322"/>
          </a:xfrm>
          <a:prstGeom prst="round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82F20B0-D2B4-4456-A008-1B8A734E6837}"/>
              </a:ext>
            </a:extLst>
          </p:cNvPr>
          <p:cNvSpPr txBox="1"/>
          <p:nvPr/>
        </p:nvSpPr>
        <p:spPr>
          <a:xfrm>
            <a:off x="876477" y="163210"/>
            <a:ext cx="1066264"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1-5 Users</a:t>
            </a:r>
          </a:p>
        </p:txBody>
      </p:sp>
      <p:sp>
        <p:nvSpPr>
          <p:cNvPr id="29" name="TextBox 28">
            <a:extLst>
              <a:ext uri="{FF2B5EF4-FFF2-40B4-BE49-F238E27FC236}">
                <a16:creationId xmlns:a16="http://schemas.microsoft.com/office/drawing/2014/main" id="{C6CB5DEB-04F8-4287-92EB-251CA1321EE5}"/>
              </a:ext>
            </a:extLst>
          </p:cNvPr>
          <p:cNvSpPr txBox="1"/>
          <p:nvPr/>
        </p:nvSpPr>
        <p:spPr>
          <a:xfrm>
            <a:off x="543787" y="1726241"/>
            <a:ext cx="1960964"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Bookkeeping Only</a:t>
            </a:r>
          </a:p>
        </p:txBody>
      </p:sp>
      <p:sp>
        <p:nvSpPr>
          <p:cNvPr id="30" name="TextBox 29">
            <a:extLst>
              <a:ext uri="{FF2B5EF4-FFF2-40B4-BE49-F238E27FC236}">
                <a16:creationId xmlns:a16="http://schemas.microsoft.com/office/drawing/2014/main" id="{1BA078A4-F6A2-41E8-9529-BC481DC4413E}"/>
              </a:ext>
            </a:extLst>
          </p:cNvPr>
          <p:cNvSpPr txBox="1"/>
          <p:nvPr/>
        </p:nvSpPr>
        <p:spPr>
          <a:xfrm>
            <a:off x="503252" y="3292705"/>
            <a:ext cx="1945434"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Common Hurdles</a:t>
            </a:r>
          </a:p>
        </p:txBody>
      </p:sp>
      <p:sp>
        <p:nvSpPr>
          <p:cNvPr id="3" name="TextBox 2">
            <a:extLst>
              <a:ext uri="{FF2B5EF4-FFF2-40B4-BE49-F238E27FC236}">
                <a16:creationId xmlns:a16="http://schemas.microsoft.com/office/drawing/2014/main" id="{823E7F8C-D00D-4CF5-A314-3F2536317944}"/>
              </a:ext>
            </a:extLst>
          </p:cNvPr>
          <p:cNvSpPr txBox="1"/>
          <p:nvPr/>
        </p:nvSpPr>
        <p:spPr>
          <a:xfrm>
            <a:off x="381000" y="4888545"/>
            <a:ext cx="11430000" cy="2062103"/>
          </a:xfrm>
          <a:prstGeom prst="rect">
            <a:avLst/>
          </a:prstGeom>
          <a:noFill/>
        </p:spPr>
        <p:txBody>
          <a:bodyPr wrap="square" rtlCol="0">
            <a:spAutoFit/>
          </a:bodyPr>
          <a:lstStyle/>
          <a:p>
            <a:r>
              <a:rPr lang="en-US" sz="1600" dirty="0">
                <a:solidFill>
                  <a:schemeClr val="bg1"/>
                </a:solidFill>
                <a:effectLst>
                  <a:outerShdw blurRad="38100" dist="38100" dir="2700000" algn="tl">
                    <a:srgbClr val="000000">
                      <a:alpha val="43137"/>
                    </a:srgbClr>
                  </a:outerShdw>
                </a:effectLst>
              </a:rPr>
              <a:t>“</a:t>
            </a:r>
            <a:r>
              <a:rPr lang="en-US" sz="1600" dirty="0" err="1">
                <a:solidFill>
                  <a:schemeClr val="bg1"/>
                </a:solidFill>
                <a:effectLst>
                  <a:outerShdw blurRad="38100" dist="38100" dir="2700000" algn="tl">
                    <a:srgbClr val="000000">
                      <a:alpha val="43137"/>
                    </a:srgbClr>
                  </a:outerShdw>
                </a:effectLst>
              </a:rPr>
              <a:t>OfficeTools</a:t>
            </a:r>
            <a:r>
              <a:rPr lang="en-US" sz="1600" dirty="0">
                <a:solidFill>
                  <a:schemeClr val="bg1"/>
                </a:solidFill>
                <a:effectLst>
                  <a:outerShdw blurRad="38100" dist="38100" dir="2700000" algn="tl">
                    <a:srgbClr val="000000">
                      <a:alpha val="43137"/>
                    </a:srgbClr>
                  </a:outerShdw>
                </a:effectLst>
              </a:rPr>
              <a:t> provides a single screen that allows you to quickly navigate and locate all of your contact data. With the CONTACT LIST, you are able to select a CONTACT and TAB to quickly and easily navigate the Program, with all of the selected data being visible within the main WORKSPACE.” </a:t>
            </a:r>
          </a:p>
          <a:p>
            <a:endParaRPr lang="en-US" sz="1600" dirty="0">
              <a:solidFill>
                <a:schemeClr val="bg1"/>
              </a:solidFill>
              <a:effectLst>
                <a:outerShdw blurRad="38100" dist="38100" dir="2700000" algn="tl">
                  <a:srgbClr val="000000">
                    <a:alpha val="43137"/>
                  </a:srgbClr>
                </a:outerShdw>
              </a:effectLst>
            </a:endParaRPr>
          </a:p>
          <a:p>
            <a:r>
              <a:rPr lang="en-US" sz="1600" dirty="0">
                <a:solidFill>
                  <a:schemeClr val="bg1"/>
                </a:solidFill>
                <a:effectLst>
                  <a:outerShdw blurRad="38100" dist="38100" dir="2700000" algn="tl">
                    <a:srgbClr val="000000">
                      <a:alpha val="43137"/>
                    </a:srgbClr>
                  </a:outerShdw>
                </a:effectLst>
              </a:rPr>
              <a:t>“All of your weekly &amp; monthly task reminders &amp; notifications, including To-Dos, Calls, and Projects are quickly accessible from the ACTIVITY LIST. This allows for quick and powerful access to all their tasks as well being able to manage multiple staffs workload in one place.” </a:t>
            </a:r>
          </a:p>
          <a:p>
            <a:endParaRPr lang="en-US" sz="1600"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059D9491-D500-43EC-9C24-5DE8C583D5BC}"/>
              </a:ext>
            </a:extLst>
          </p:cNvPr>
          <p:cNvSpPr txBox="1"/>
          <p:nvPr/>
        </p:nvSpPr>
        <p:spPr>
          <a:xfrm>
            <a:off x="-219277" y="2012530"/>
            <a:ext cx="2851366" cy="1200329"/>
          </a:xfrm>
          <a:prstGeom prst="rect">
            <a:avLst/>
          </a:prstGeom>
          <a:noFill/>
        </p:spPr>
        <p:txBody>
          <a:bodyPr wrap="square" rtlCol="0" anchor="b">
            <a:spAutoFit/>
          </a:bodyPr>
          <a:lstStyle/>
          <a:p>
            <a:pPr marL="628650" lvl="1" indent="-171450">
              <a:buFont typeface="Arial" panose="020B0604020202020204" pitchFamily="34" charset="0"/>
              <a:buChar char="•"/>
            </a:pPr>
            <a:r>
              <a:rPr lang="en-US" sz="800" dirty="0">
                <a:solidFill>
                  <a:schemeClr val="bg1"/>
                </a:solidFill>
              </a:rPr>
              <a:t>Frequent, simple tasks are big for these firms. </a:t>
            </a:r>
          </a:p>
          <a:p>
            <a:pPr marL="628650" lvl="1" indent="-171450">
              <a:buFont typeface="Arial" panose="020B0604020202020204" pitchFamily="34" charset="0"/>
              <a:buChar char="•"/>
            </a:pPr>
            <a:r>
              <a:rPr lang="en-US" sz="800" dirty="0">
                <a:solidFill>
                  <a:schemeClr val="bg1"/>
                </a:solidFill>
              </a:rPr>
              <a:t>Projects are simple and most staff work independently.</a:t>
            </a:r>
          </a:p>
          <a:p>
            <a:pPr marL="628650" lvl="1" indent="-171450">
              <a:buFont typeface="Arial" panose="020B0604020202020204" pitchFamily="34" charset="0"/>
              <a:buChar char="•"/>
            </a:pPr>
            <a:r>
              <a:rPr lang="en-US" sz="800" dirty="0">
                <a:solidFill>
                  <a:schemeClr val="bg1"/>
                </a:solidFill>
              </a:rPr>
              <a:t>Focus on how staff can manage their own work and quickly create and track multiple task at the same time. </a:t>
            </a:r>
          </a:p>
          <a:p>
            <a:pPr marL="628650" lvl="1" indent="-171450">
              <a:buFont typeface="Arial" panose="020B0604020202020204" pitchFamily="34" charset="0"/>
              <a:buChar char="•"/>
            </a:pPr>
            <a:r>
              <a:rPr lang="en-US" sz="800" dirty="0">
                <a:solidFill>
                  <a:schemeClr val="bg1"/>
                </a:solidFill>
              </a:rPr>
              <a:t>Typically bills a fixed monthly fee, probably does not track time. </a:t>
            </a:r>
          </a:p>
          <a:p>
            <a:endParaRPr lang="en-US" sz="800" dirty="0">
              <a:solidFill>
                <a:schemeClr val="bg1"/>
              </a:solidFill>
            </a:endParaRPr>
          </a:p>
        </p:txBody>
      </p:sp>
      <p:sp>
        <p:nvSpPr>
          <p:cNvPr id="14" name="TextBox 13">
            <a:extLst>
              <a:ext uri="{FF2B5EF4-FFF2-40B4-BE49-F238E27FC236}">
                <a16:creationId xmlns:a16="http://schemas.microsoft.com/office/drawing/2014/main" id="{F5A21E8F-F5F8-48E0-866D-EAF2D85A945B}"/>
              </a:ext>
            </a:extLst>
          </p:cNvPr>
          <p:cNvSpPr txBox="1"/>
          <p:nvPr/>
        </p:nvSpPr>
        <p:spPr>
          <a:xfrm>
            <a:off x="231313" y="3569670"/>
            <a:ext cx="2400775" cy="1200329"/>
          </a:xfrm>
          <a:prstGeom prst="rect">
            <a:avLst/>
          </a:prstGeom>
          <a:noFill/>
        </p:spPr>
        <p:txBody>
          <a:bodyPr wrap="square" rtlCol="0">
            <a:spAutoFit/>
          </a:bodyPr>
          <a:lstStyle/>
          <a:p>
            <a:pPr marL="171450" indent="-171450">
              <a:buFont typeface="Arial" panose="020B0604020202020204" pitchFamily="34" charset="0"/>
              <a:buChar char="•"/>
            </a:pPr>
            <a:r>
              <a:rPr lang="en-US" sz="900" dirty="0">
                <a:solidFill>
                  <a:schemeClr val="bg1"/>
                </a:solidFill>
              </a:rPr>
              <a:t>Manual Processes</a:t>
            </a:r>
          </a:p>
          <a:p>
            <a:pPr marL="171450" indent="-171450">
              <a:buFont typeface="Arial" panose="020B0604020202020204" pitchFamily="34" charset="0"/>
              <a:buChar char="•"/>
            </a:pPr>
            <a:r>
              <a:rPr lang="en-US" sz="900" dirty="0">
                <a:solidFill>
                  <a:schemeClr val="bg1"/>
                </a:solidFill>
              </a:rPr>
              <a:t>Unfamiliar with Practice Management concepts</a:t>
            </a:r>
          </a:p>
          <a:p>
            <a:pPr marL="171450" indent="-171450">
              <a:buFont typeface="Arial" panose="020B0604020202020204" pitchFamily="34" charset="0"/>
              <a:buChar char="•"/>
            </a:pPr>
            <a:r>
              <a:rPr lang="en-US" sz="900" dirty="0">
                <a:solidFill>
                  <a:schemeClr val="bg1"/>
                </a:solidFill>
              </a:rPr>
              <a:t>High volume of small tasks and items to track</a:t>
            </a:r>
          </a:p>
          <a:p>
            <a:pPr marL="171450" indent="-171450">
              <a:buFont typeface="Arial" panose="020B0604020202020204" pitchFamily="34" charset="0"/>
              <a:buChar char="•"/>
            </a:pPr>
            <a:r>
              <a:rPr lang="en-US" sz="900" dirty="0">
                <a:solidFill>
                  <a:schemeClr val="bg1"/>
                </a:solidFill>
              </a:rPr>
              <a:t>KEEP IT SIMPLE – complexity is what they are trying to get away from</a:t>
            </a:r>
          </a:p>
          <a:p>
            <a:endParaRPr lang="en-US" sz="900" dirty="0">
              <a:solidFill>
                <a:schemeClr val="bg1"/>
              </a:solidFill>
            </a:endParaRPr>
          </a:p>
        </p:txBody>
      </p:sp>
      <p:sp>
        <p:nvSpPr>
          <p:cNvPr id="17" name="Rectangle: Rounded Corners 16">
            <a:extLst>
              <a:ext uri="{FF2B5EF4-FFF2-40B4-BE49-F238E27FC236}">
                <a16:creationId xmlns:a16="http://schemas.microsoft.com/office/drawing/2014/main" id="{F5C779E1-C0B6-4BBD-9E28-D2B67117B4A3}"/>
              </a:ext>
            </a:extLst>
          </p:cNvPr>
          <p:cNvSpPr/>
          <p:nvPr/>
        </p:nvSpPr>
        <p:spPr>
          <a:xfrm>
            <a:off x="2787162" y="2509660"/>
            <a:ext cx="1973324" cy="2114055"/>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C118454-279C-47C3-9A74-420F50F42F2C}"/>
              </a:ext>
            </a:extLst>
          </p:cNvPr>
          <p:cNvSpPr txBox="1"/>
          <p:nvPr/>
        </p:nvSpPr>
        <p:spPr>
          <a:xfrm>
            <a:off x="2884095" y="2618399"/>
            <a:ext cx="1850152" cy="2585323"/>
          </a:xfrm>
          <a:prstGeom prst="rect">
            <a:avLst/>
          </a:prstGeom>
          <a:noFill/>
        </p:spPr>
        <p:txBody>
          <a:bodyPr wrap="square" rtlCol="0">
            <a:spAutoFit/>
          </a:bodyPr>
          <a:lstStyle/>
          <a:p>
            <a:r>
              <a:rPr lang="en-US" sz="900" dirty="0">
                <a:solidFill>
                  <a:schemeClr val="bg1"/>
                </a:solidFill>
              </a:rPr>
              <a:t>Individual staff will typically have their own workflow and tracking needs. </a:t>
            </a:r>
          </a:p>
          <a:p>
            <a:endParaRPr lang="en-US" sz="900" dirty="0">
              <a:solidFill>
                <a:schemeClr val="bg1"/>
              </a:solidFill>
            </a:endParaRPr>
          </a:p>
          <a:p>
            <a:r>
              <a:rPr lang="en-US" sz="900" dirty="0">
                <a:solidFill>
                  <a:schemeClr val="bg1"/>
                </a:solidFill>
              </a:rPr>
              <a:t>Be sure to not alienate or try to “convince” them to change, its better to show them the specific solution they are looking for. </a:t>
            </a:r>
          </a:p>
          <a:p>
            <a:endParaRPr lang="en-US" sz="900" dirty="0">
              <a:solidFill>
                <a:schemeClr val="bg1"/>
              </a:solidFill>
            </a:endParaRPr>
          </a:p>
          <a:p>
            <a:r>
              <a:rPr lang="en-US" sz="900" dirty="0">
                <a:solidFill>
                  <a:schemeClr val="bg1"/>
                </a:solidFill>
              </a:rPr>
              <a:t>Documents can be critical and they may not realize it, so be sure to discuss Documents, even if they do not ask.</a:t>
            </a:r>
          </a:p>
          <a:p>
            <a:endParaRPr lang="en-US" sz="900" dirty="0">
              <a:solidFill>
                <a:schemeClr val="bg1"/>
              </a:solidFill>
            </a:endParaRPr>
          </a:p>
          <a:p>
            <a:r>
              <a:rPr lang="en-US" sz="900" dirty="0">
                <a:solidFill>
                  <a:schemeClr val="bg1"/>
                </a:solidFill>
              </a:rPr>
              <a:t> </a:t>
            </a:r>
          </a:p>
          <a:p>
            <a:endParaRPr lang="en-US" sz="900" dirty="0">
              <a:solidFill>
                <a:schemeClr val="bg1"/>
              </a:solidFill>
            </a:endParaRPr>
          </a:p>
          <a:p>
            <a:endParaRPr lang="en-US" sz="900" dirty="0">
              <a:solidFill>
                <a:schemeClr val="bg1"/>
              </a:solidFill>
            </a:endParaRPr>
          </a:p>
          <a:p>
            <a:endParaRPr lang="en-US" sz="900" dirty="0">
              <a:solidFill>
                <a:schemeClr val="bg1"/>
              </a:solidFill>
            </a:endParaRPr>
          </a:p>
        </p:txBody>
      </p:sp>
      <p:sp>
        <p:nvSpPr>
          <p:cNvPr id="19" name="TextBox 18">
            <a:extLst>
              <a:ext uri="{FF2B5EF4-FFF2-40B4-BE49-F238E27FC236}">
                <a16:creationId xmlns:a16="http://schemas.microsoft.com/office/drawing/2014/main" id="{62AB4E7C-8CAC-4E88-A886-14C9AA0F944E}"/>
              </a:ext>
            </a:extLst>
          </p:cNvPr>
          <p:cNvSpPr txBox="1"/>
          <p:nvPr/>
        </p:nvSpPr>
        <p:spPr>
          <a:xfrm>
            <a:off x="2884095" y="323787"/>
            <a:ext cx="1850152" cy="2169825"/>
          </a:xfrm>
          <a:prstGeom prst="rect">
            <a:avLst/>
          </a:prstGeom>
          <a:noFill/>
        </p:spPr>
        <p:txBody>
          <a:bodyPr wrap="square" rtlCol="0">
            <a:spAutoFit/>
          </a:bodyPr>
          <a:lstStyle/>
          <a:p>
            <a:r>
              <a:rPr lang="en-US" sz="900" dirty="0">
                <a:solidFill>
                  <a:schemeClr val="bg1"/>
                </a:solidFill>
              </a:rPr>
              <a:t>Smaller Offices typically work with individual &amp; small business clients, managing these contacts is a important part of their business. They can be very “hands-on” with clients, CRM and Tasks can be very important tools for them. </a:t>
            </a:r>
          </a:p>
          <a:p>
            <a:endParaRPr lang="en-US" sz="900" dirty="0">
              <a:solidFill>
                <a:schemeClr val="bg1"/>
              </a:solidFill>
            </a:endParaRPr>
          </a:p>
          <a:p>
            <a:r>
              <a:rPr lang="en-US" sz="900" dirty="0">
                <a:solidFill>
                  <a:schemeClr val="bg1"/>
                </a:solidFill>
              </a:rPr>
              <a:t>Owners will commonly work in all aspects of the office and painting a picture of simplicity and efficiency is important. </a:t>
            </a:r>
          </a:p>
          <a:p>
            <a:endParaRPr lang="en-US" sz="900" dirty="0">
              <a:solidFill>
                <a:schemeClr val="bg1"/>
              </a:solidFill>
            </a:endParaRPr>
          </a:p>
          <a:p>
            <a:endParaRPr lang="en-US" sz="900" dirty="0">
              <a:solidFill>
                <a:schemeClr val="bg1"/>
              </a:solidFill>
            </a:endParaRPr>
          </a:p>
          <a:p>
            <a:endParaRPr lang="en-US" sz="900" dirty="0">
              <a:solidFill>
                <a:schemeClr val="bg1"/>
              </a:solidFill>
            </a:endParaRPr>
          </a:p>
        </p:txBody>
      </p:sp>
      <p:sp>
        <p:nvSpPr>
          <p:cNvPr id="20" name="TextBox 19">
            <a:extLst>
              <a:ext uri="{FF2B5EF4-FFF2-40B4-BE49-F238E27FC236}">
                <a16:creationId xmlns:a16="http://schemas.microsoft.com/office/drawing/2014/main" id="{50BDB663-604A-42A2-A3CD-79C387BC0A09}"/>
              </a:ext>
            </a:extLst>
          </p:cNvPr>
          <p:cNvSpPr txBox="1"/>
          <p:nvPr/>
        </p:nvSpPr>
        <p:spPr>
          <a:xfrm>
            <a:off x="-240748" y="468378"/>
            <a:ext cx="2890861" cy="1169551"/>
          </a:xfrm>
          <a:prstGeom prst="rect">
            <a:avLst/>
          </a:prstGeom>
          <a:noFill/>
        </p:spPr>
        <p:txBody>
          <a:bodyPr wrap="square" rtlCol="0">
            <a:spAutoFit/>
          </a:bodyPr>
          <a:lstStyle/>
          <a:p>
            <a:pPr marL="742950" lvl="1" indent="-285750">
              <a:buFont typeface="Arial" panose="020B0604020202020204" pitchFamily="34" charset="0"/>
              <a:buChar char="•"/>
            </a:pPr>
            <a:r>
              <a:rPr lang="en-US" sz="1000" dirty="0">
                <a:solidFill>
                  <a:schemeClr val="bg1"/>
                </a:solidFill>
              </a:rPr>
              <a:t>Focus on ease of use. </a:t>
            </a:r>
          </a:p>
          <a:p>
            <a:pPr marL="742950" lvl="1" indent="-285750">
              <a:buFont typeface="Arial" panose="020B0604020202020204" pitchFamily="34" charset="0"/>
              <a:buChar char="•"/>
            </a:pPr>
            <a:r>
              <a:rPr lang="en-US" sz="1000" dirty="0">
                <a:solidFill>
                  <a:schemeClr val="bg1"/>
                </a:solidFill>
              </a:rPr>
              <a:t>Staff focused tools are not critical</a:t>
            </a:r>
          </a:p>
          <a:p>
            <a:pPr marL="742950" lvl="1" indent="-285750">
              <a:buFont typeface="Arial" panose="020B0604020202020204" pitchFamily="34" charset="0"/>
              <a:buChar char="•"/>
            </a:pPr>
            <a:r>
              <a:rPr lang="en-US" sz="1000" dirty="0">
                <a:solidFill>
                  <a:schemeClr val="bg1"/>
                </a:solidFill>
              </a:rPr>
              <a:t>Contact Management &amp; task tracking should be focus of overview.</a:t>
            </a:r>
          </a:p>
          <a:p>
            <a:pPr marL="742950" lvl="1" indent="-285750">
              <a:buFont typeface="Arial" panose="020B0604020202020204" pitchFamily="34" charset="0"/>
              <a:buChar char="•"/>
            </a:pPr>
            <a:r>
              <a:rPr lang="en-US" sz="1000" dirty="0">
                <a:solidFill>
                  <a:schemeClr val="bg1"/>
                </a:solidFill>
              </a:rPr>
              <a:t>Tend to be “older” offices, with more antiquated process’ </a:t>
            </a:r>
          </a:p>
          <a:p>
            <a:endParaRPr lang="en-US" sz="1000" dirty="0">
              <a:solidFill>
                <a:schemeClr val="bg1"/>
              </a:solidFill>
            </a:endParaRPr>
          </a:p>
        </p:txBody>
      </p:sp>
    </p:spTree>
    <p:extLst>
      <p:ext uri="{BB962C8B-B14F-4D97-AF65-F5344CB8AC3E}">
        <p14:creationId xmlns:p14="http://schemas.microsoft.com/office/powerpoint/2010/main" val="243600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53000">
              <a:schemeClr val="accent3">
                <a:lumMod val="95000"/>
                <a:lumOff val="5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22" name="Diagram 21">
            <a:extLst>
              <a:ext uri="{FF2B5EF4-FFF2-40B4-BE49-F238E27FC236}">
                <a16:creationId xmlns:a16="http://schemas.microsoft.com/office/drawing/2014/main" id="{35B073E9-7EF0-4585-8A8C-80F821D834EF}"/>
              </a:ext>
            </a:extLst>
          </p:cNvPr>
          <p:cNvGraphicFramePr/>
          <p:nvPr>
            <p:extLst>
              <p:ext uri="{D42A27DB-BD31-4B8C-83A1-F6EECF244321}">
                <p14:modId xmlns:p14="http://schemas.microsoft.com/office/powerpoint/2010/main" val="3242216416"/>
              </p:ext>
            </p:extLst>
          </p:nvPr>
        </p:nvGraphicFramePr>
        <p:xfrm>
          <a:off x="4937651" y="190606"/>
          <a:ext cx="7023036" cy="444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ectangle: Rounded Corners 24">
            <a:extLst>
              <a:ext uri="{FF2B5EF4-FFF2-40B4-BE49-F238E27FC236}">
                <a16:creationId xmlns:a16="http://schemas.microsoft.com/office/drawing/2014/main" id="{7FDEEEE7-2842-4211-8553-FFC08EF95F7F}"/>
              </a:ext>
            </a:extLst>
          </p:cNvPr>
          <p:cNvSpPr/>
          <p:nvPr/>
        </p:nvSpPr>
        <p:spPr>
          <a:xfrm>
            <a:off x="209222" y="190606"/>
            <a:ext cx="2400776" cy="1305321"/>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42DED35B-79DB-4F71-AE78-BD3A58B11139}"/>
              </a:ext>
            </a:extLst>
          </p:cNvPr>
          <p:cNvSpPr/>
          <p:nvPr/>
        </p:nvSpPr>
        <p:spPr>
          <a:xfrm>
            <a:off x="2787162" y="190606"/>
            <a:ext cx="1973324" cy="2114055"/>
          </a:xfrm>
          <a:prstGeom prst="round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80CA1BCE-DC71-42AF-A78A-0CF135F098FA}"/>
              </a:ext>
            </a:extLst>
          </p:cNvPr>
          <p:cNvSpPr/>
          <p:nvPr/>
        </p:nvSpPr>
        <p:spPr>
          <a:xfrm>
            <a:off x="209221" y="4902685"/>
            <a:ext cx="11751466" cy="1764709"/>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34141407-FA7F-416F-8C20-A6BAF824551A}"/>
              </a:ext>
            </a:extLst>
          </p:cNvPr>
          <p:cNvSpPr/>
          <p:nvPr/>
        </p:nvSpPr>
        <p:spPr>
          <a:xfrm>
            <a:off x="198896" y="1652000"/>
            <a:ext cx="2400776" cy="1525338"/>
          </a:xfrm>
          <a:prstGeom prst="roundRect">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D950B4B8-85E7-4AB9-8DD9-543B6CFC7CC9}"/>
              </a:ext>
            </a:extLst>
          </p:cNvPr>
          <p:cNvSpPr/>
          <p:nvPr/>
        </p:nvSpPr>
        <p:spPr>
          <a:xfrm>
            <a:off x="209222" y="3331992"/>
            <a:ext cx="2400776" cy="1305322"/>
          </a:xfrm>
          <a:prstGeom prst="round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82F20B0-D2B4-4456-A008-1B8A734E6837}"/>
              </a:ext>
            </a:extLst>
          </p:cNvPr>
          <p:cNvSpPr txBox="1"/>
          <p:nvPr/>
        </p:nvSpPr>
        <p:spPr>
          <a:xfrm>
            <a:off x="812262" y="151026"/>
            <a:ext cx="1194694"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5-15 Users</a:t>
            </a:r>
          </a:p>
        </p:txBody>
      </p:sp>
      <p:sp>
        <p:nvSpPr>
          <p:cNvPr id="29" name="TextBox 28">
            <a:extLst>
              <a:ext uri="{FF2B5EF4-FFF2-40B4-BE49-F238E27FC236}">
                <a16:creationId xmlns:a16="http://schemas.microsoft.com/office/drawing/2014/main" id="{C6CB5DEB-04F8-4287-92EB-251CA1321EE5}"/>
              </a:ext>
            </a:extLst>
          </p:cNvPr>
          <p:cNvSpPr txBox="1"/>
          <p:nvPr/>
        </p:nvSpPr>
        <p:spPr>
          <a:xfrm>
            <a:off x="429208" y="1623820"/>
            <a:ext cx="2593181"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Tax &amp; Bookkeeping</a:t>
            </a:r>
          </a:p>
        </p:txBody>
      </p:sp>
      <p:sp>
        <p:nvSpPr>
          <p:cNvPr id="30" name="TextBox 29">
            <a:extLst>
              <a:ext uri="{FF2B5EF4-FFF2-40B4-BE49-F238E27FC236}">
                <a16:creationId xmlns:a16="http://schemas.microsoft.com/office/drawing/2014/main" id="{1BA078A4-F6A2-41E8-9529-BC481DC4413E}"/>
              </a:ext>
            </a:extLst>
          </p:cNvPr>
          <p:cNvSpPr txBox="1"/>
          <p:nvPr/>
        </p:nvSpPr>
        <p:spPr>
          <a:xfrm>
            <a:off x="503252" y="3292705"/>
            <a:ext cx="1945434"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Common Hurdles</a:t>
            </a:r>
          </a:p>
        </p:txBody>
      </p:sp>
      <p:sp>
        <p:nvSpPr>
          <p:cNvPr id="2" name="TextBox 1">
            <a:extLst>
              <a:ext uri="{FF2B5EF4-FFF2-40B4-BE49-F238E27FC236}">
                <a16:creationId xmlns:a16="http://schemas.microsoft.com/office/drawing/2014/main" id="{4DDBA3EB-C60E-4CA0-A2D2-9C22A86A602B}"/>
              </a:ext>
            </a:extLst>
          </p:cNvPr>
          <p:cNvSpPr txBox="1"/>
          <p:nvPr/>
        </p:nvSpPr>
        <p:spPr>
          <a:xfrm>
            <a:off x="-240748" y="468378"/>
            <a:ext cx="2890861" cy="1015663"/>
          </a:xfrm>
          <a:prstGeom prst="rect">
            <a:avLst/>
          </a:prstGeom>
          <a:noFill/>
        </p:spPr>
        <p:txBody>
          <a:bodyPr wrap="square" rtlCol="0">
            <a:spAutoFit/>
          </a:bodyPr>
          <a:lstStyle/>
          <a:p>
            <a:pPr marL="742950" lvl="1" indent="-285750">
              <a:buFont typeface="Arial" panose="020B0604020202020204" pitchFamily="34" charset="0"/>
              <a:buChar char="•"/>
            </a:pPr>
            <a:r>
              <a:rPr lang="en-US" sz="1000" dirty="0">
                <a:solidFill>
                  <a:schemeClr val="bg1"/>
                </a:solidFill>
              </a:rPr>
              <a:t>Focus on workflow specific tools</a:t>
            </a:r>
          </a:p>
          <a:p>
            <a:pPr marL="742950" lvl="1" indent="-285750">
              <a:buFont typeface="Arial" panose="020B0604020202020204" pitchFamily="34" charset="0"/>
              <a:buChar char="•"/>
            </a:pPr>
            <a:r>
              <a:rPr lang="en-US" sz="1000" dirty="0">
                <a:solidFill>
                  <a:schemeClr val="bg1"/>
                </a:solidFill>
              </a:rPr>
              <a:t>Staff management is important</a:t>
            </a:r>
          </a:p>
          <a:p>
            <a:pPr marL="742950" lvl="1" indent="-285750">
              <a:buFont typeface="Arial" panose="020B0604020202020204" pitchFamily="34" charset="0"/>
              <a:buChar char="•"/>
            </a:pPr>
            <a:r>
              <a:rPr lang="en-US" sz="1000" dirty="0">
                <a:solidFill>
                  <a:schemeClr val="bg1"/>
                </a:solidFill>
              </a:rPr>
              <a:t>May not have existing solutions-will be open to “best practices” and new ideas. </a:t>
            </a:r>
          </a:p>
          <a:p>
            <a:endParaRPr lang="en-US" sz="1000" dirty="0">
              <a:solidFill>
                <a:schemeClr val="bg1"/>
              </a:solidFill>
            </a:endParaRPr>
          </a:p>
        </p:txBody>
      </p:sp>
      <p:sp>
        <p:nvSpPr>
          <p:cNvPr id="3" name="TextBox 2">
            <a:extLst>
              <a:ext uri="{FF2B5EF4-FFF2-40B4-BE49-F238E27FC236}">
                <a16:creationId xmlns:a16="http://schemas.microsoft.com/office/drawing/2014/main" id="{823E7F8C-D00D-4CF5-A314-3F2536317944}"/>
              </a:ext>
            </a:extLst>
          </p:cNvPr>
          <p:cNvSpPr txBox="1"/>
          <p:nvPr/>
        </p:nvSpPr>
        <p:spPr>
          <a:xfrm>
            <a:off x="429208" y="5013403"/>
            <a:ext cx="11553571" cy="1815882"/>
          </a:xfrm>
          <a:prstGeom prst="rect">
            <a:avLst/>
          </a:prstGeom>
          <a:noFill/>
        </p:spPr>
        <p:txBody>
          <a:bodyPr wrap="square" rtlCol="0">
            <a:spAutoFit/>
          </a:bodyPr>
          <a:lstStyle/>
          <a:p>
            <a:r>
              <a:rPr lang="en-US" sz="1600" dirty="0">
                <a:solidFill>
                  <a:schemeClr val="bg1"/>
                </a:solidFill>
                <a:effectLst>
                  <a:outerShdw blurRad="38100" dist="38100" dir="2700000" algn="tl">
                    <a:srgbClr val="000000">
                      <a:alpha val="43137"/>
                    </a:srgbClr>
                  </a:outerShdw>
                </a:effectLst>
              </a:rPr>
              <a:t>“</a:t>
            </a:r>
            <a:r>
              <a:rPr lang="en-US" sz="1600" dirty="0" err="1">
                <a:solidFill>
                  <a:schemeClr val="bg1"/>
                </a:solidFill>
                <a:effectLst>
                  <a:outerShdw blurRad="38100" dist="38100" dir="2700000" algn="tl">
                    <a:srgbClr val="000000">
                      <a:alpha val="43137"/>
                    </a:srgbClr>
                  </a:outerShdw>
                </a:effectLst>
              </a:rPr>
              <a:t>OfficeTools</a:t>
            </a:r>
            <a:r>
              <a:rPr lang="en-US" sz="1600" dirty="0">
                <a:solidFill>
                  <a:schemeClr val="bg1"/>
                </a:solidFill>
                <a:effectLst>
                  <a:outerShdw blurRad="38100" dist="38100" dir="2700000" algn="tl">
                    <a:srgbClr val="000000">
                      <a:alpha val="43137"/>
                    </a:srgbClr>
                  </a:outerShdw>
                </a:effectLst>
              </a:rPr>
              <a:t> provides a single screen that allows you to quickly navigate and locate all of your contact data &amp; workflow tools. With the CONTACT LIST, you are able to select a CONTACT and TAB to quickly and easily navigate the Program, with all of the selected data being visible within the main WORKSPACE.” </a:t>
            </a:r>
          </a:p>
          <a:p>
            <a:endParaRPr lang="en-US" sz="1600" dirty="0">
              <a:solidFill>
                <a:schemeClr val="bg1"/>
              </a:solidFill>
              <a:effectLst>
                <a:outerShdw blurRad="38100" dist="38100" dir="2700000" algn="tl">
                  <a:srgbClr val="000000">
                    <a:alpha val="43137"/>
                  </a:srgbClr>
                </a:outerShdw>
              </a:effectLst>
            </a:endParaRPr>
          </a:p>
          <a:p>
            <a:r>
              <a:rPr lang="en-US" sz="1600" dirty="0">
                <a:solidFill>
                  <a:schemeClr val="bg1"/>
                </a:solidFill>
                <a:effectLst>
                  <a:outerShdw blurRad="38100" dist="38100" dir="2700000" algn="tl">
                    <a:srgbClr val="000000">
                      <a:alpha val="43137"/>
                    </a:srgbClr>
                  </a:outerShdw>
                </a:effectLst>
              </a:rPr>
              <a:t>“All of your staffs tasks &amp; notifications, including Project Assignments, Task due dates and assigned work are quickly accessible from the ACTIVITY LIST. The ACTIVITY LIST can also be viewed by others to allow full management and curation of your teams workload.”</a:t>
            </a:r>
          </a:p>
          <a:p>
            <a:endParaRPr lang="en-US" sz="1600"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059D9491-D500-43EC-9C24-5DE8C583D5BC}"/>
              </a:ext>
            </a:extLst>
          </p:cNvPr>
          <p:cNvSpPr txBox="1"/>
          <p:nvPr/>
        </p:nvSpPr>
        <p:spPr>
          <a:xfrm>
            <a:off x="-221001" y="2048511"/>
            <a:ext cx="2851366" cy="1200329"/>
          </a:xfrm>
          <a:prstGeom prst="rect">
            <a:avLst/>
          </a:prstGeom>
          <a:noFill/>
        </p:spPr>
        <p:txBody>
          <a:bodyPr wrap="square" rtlCol="0" anchor="b">
            <a:spAutoFit/>
          </a:bodyPr>
          <a:lstStyle/>
          <a:p>
            <a:pPr marL="628650" lvl="1" indent="-171450">
              <a:buFont typeface="Arial" panose="020B0604020202020204" pitchFamily="34" charset="0"/>
              <a:buChar char="•"/>
            </a:pPr>
            <a:r>
              <a:rPr lang="en-US" sz="800" dirty="0">
                <a:solidFill>
                  <a:schemeClr val="bg1"/>
                </a:solidFill>
              </a:rPr>
              <a:t>Will usually focus on the Tax side of business, but don’t forget about the Bookkeeping.</a:t>
            </a:r>
          </a:p>
          <a:p>
            <a:pPr marL="628650" lvl="1" indent="-171450">
              <a:buFont typeface="Arial" panose="020B0604020202020204" pitchFamily="34" charset="0"/>
              <a:buChar char="•"/>
            </a:pPr>
            <a:r>
              <a:rPr lang="en-US" sz="800" dirty="0">
                <a:solidFill>
                  <a:schemeClr val="bg1"/>
                </a:solidFill>
              </a:rPr>
              <a:t>Projects &amp; Billing will be the main focuses, with sequential, step-by-step workflow being the priority.</a:t>
            </a:r>
          </a:p>
          <a:p>
            <a:pPr marL="628650" lvl="1" indent="-171450">
              <a:buFont typeface="Arial" panose="020B0604020202020204" pitchFamily="34" charset="0"/>
              <a:buChar char="•"/>
            </a:pPr>
            <a:r>
              <a:rPr lang="en-US" sz="800" dirty="0">
                <a:solidFill>
                  <a:schemeClr val="bg1"/>
                </a:solidFill>
              </a:rPr>
              <a:t>Works year around, even if “Tax Season” is busier, everyday workflow needs are still important </a:t>
            </a:r>
          </a:p>
          <a:p>
            <a:endParaRPr lang="en-US" sz="800" dirty="0">
              <a:solidFill>
                <a:schemeClr val="bg1"/>
              </a:solidFill>
            </a:endParaRPr>
          </a:p>
        </p:txBody>
      </p:sp>
      <p:sp>
        <p:nvSpPr>
          <p:cNvPr id="14" name="TextBox 13">
            <a:extLst>
              <a:ext uri="{FF2B5EF4-FFF2-40B4-BE49-F238E27FC236}">
                <a16:creationId xmlns:a16="http://schemas.microsoft.com/office/drawing/2014/main" id="{F5A21E8F-F5F8-48E0-866D-EAF2D85A945B}"/>
              </a:ext>
            </a:extLst>
          </p:cNvPr>
          <p:cNvSpPr txBox="1"/>
          <p:nvPr/>
        </p:nvSpPr>
        <p:spPr>
          <a:xfrm>
            <a:off x="249338" y="3603372"/>
            <a:ext cx="2400775" cy="1092607"/>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chemeClr val="bg1"/>
                </a:solidFill>
              </a:rPr>
              <a:t>Owners/Partners &amp; Staff will have different needs and priorities, identify these.</a:t>
            </a:r>
          </a:p>
          <a:p>
            <a:pPr marL="171450" indent="-171450">
              <a:buFont typeface="Arial" panose="020B0604020202020204" pitchFamily="34" charset="0"/>
              <a:buChar char="•"/>
            </a:pPr>
            <a:r>
              <a:rPr lang="en-US" sz="800" dirty="0">
                <a:solidFill>
                  <a:schemeClr val="bg1"/>
                </a:solidFill>
              </a:rPr>
              <a:t>Practice Management  may need to be defined</a:t>
            </a:r>
          </a:p>
          <a:p>
            <a:pPr marL="171450" indent="-171450">
              <a:buFont typeface="Arial" panose="020B0604020202020204" pitchFamily="34" charset="0"/>
              <a:buChar char="•"/>
            </a:pPr>
            <a:r>
              <a:rPr lang="en-US" sz="800" dirty="0">
                <a:solidFill>
                  <a:schemeClr val="bg1"/>
                </a:solidFill>
              </a:rPr>
              <a:t>Monthly &amp; annual work is happening at the same time, be sure to address both aspects.</a:t>
            </a:r>
          </a:p>
          <a:p>
            <a:pPr marL="171450" indent="-171450">
              <a:buFont typeface="Arial" panose="020B0604020202020204" pitchFamily="34" charset="0"/>
              <a:buChar char="•"/>
            </a:pPr>
            <a:r>
              <a:rPr lang="en-US" sz="800" dirty="0">
                <a:solidFill>
                  <a:schemeClr val="bg1"/>
                </a:solidFill>
              </a:rPr>
              <a:t>Complexity is OK– as long as it solves a problem or addresses a pain point. </a:t>
            </a:r>
          </a:p>
          <a:p>
            <a:endParaRPr lang="en-US" sz="900" dirty="0">
              <a:solidFill>
                <a:schemeClr val="bg1"/>
              </a:solidFill>
            </a:endParaRPr>
          </a:p>
        </p:txBody>
      </p:sp>
      <p:sp>
        <p:nvSpPr>
          <p:cNvPr id="17" name="Rectangle: Rounded Corners 16">
            <a:extLst>
              <a:ext uri="{FF2B5EF4-FFF2-40B4-BE49-F238E27FC236}">
                <a16:creationId xmlns:a16="http://schemas.microsoft.com/office/drawing/2014/main" id="{F5C779E1-C0B6-4BBD-9E28-D2B67117B4A3}"/>
              </a:ext>
            </a:extLst>
          </p:cNvPr>
          <p:cNvSpPr/>
          <p:nvPr/>
        </p:nvSpPr>
        <p:spPr>
          <a:xfrm>
            <a:off x="2787162" y="2509660"/>
            <a:ext cx="1973324" cy="2114055"/>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C118454-279C-47C3-9A74-420F50F42F2C}"/>
              </a:ext>
            </a:extLst>
          </p:cNvPr>
          <p:cNvSpPr txBox="1"/>
          <p:nvPr/>
        </p:nvSpPr>
        <p:spPr>
          <a:xfrm>
            <a:off x="2884095" y="2618399"/>
            <a:ext cx="1850152" cy="2446824"/>
          </a:xfrm>
          <a:prstGeom prst="rect">
            <a:avLst/>
          </a:prstGeom>
          <a:noFill/>
        </p:spPr>
        <p:txBody>
          <a:bodyPr wrap="square" rtlCol="0">
            <a:spAutoFit/>
          </a:bodyPr>
          <a:lstStyle/>
          <a:p>
            <a:r>
              <a:rPr lang="en-US" sz="900" dirty="0">
                <a:solidFill>
                  <a:schemeClr val="bg1"/>
                </a:solidFill>
              </a:rPr>
              <a:t>With both Taxes and monthly bookkeeping work going on at the same time, be sure to cover both and describe how easily they can track simple and complex workflow using the same tools.</a:t>
            </a:r>
          </a:p>
          <a:p>
            <a:endParaRPr lang="en-US" sz="900" dirty="0">
              <a:solidFill>
                <a:schemeClr val="bg1"/>
              </a:solidFill>
            </a:endParaRPr>
          </a:p>
          <a:p>
            <a:r>
              <a:rPr lang="en-US" sz="900" dirty="0">
                <a:solidFill>
                  <a:schemeClr val="bg1"/>
                </a:solidFill>
              </a:rPr>
              <a:t>Staff will work in groups and will have a larger say in the purchasing process, be sure to cater to their needs as well. </a:t>
            </a:r>
          </a:p>
          <a:p>
            <a:endParaRPr lang="en-US" sz="900" dirty="0">
              <a:solidFill>
                <a:schemeClr val="bg1"/>
              </a:solidFill>
            </a:endParaRPr>
          </a:p>
          <a:p>
            <a:r>
              <a:rPr lang="en-US" sz="900" dirty="0">
                <a:solidFill>
                  <a:schemeClr val="bg1"/>
                </a:solidFill>
              </a:rPr>
              <a:t>Be prepared for naysayers. </a:t>
            </a:r>
          </a:p>
          <a:p>
            <a:r>
              <a:rPr lang="en-US" sz="900" dirty="0">
                <a:solidFill>
                  <a:schemeClr val="bg1"/>
                </a:solidFill>
              </a:rPr>
              <a:t> </a:t>
            </a:r>
          </a:p>
          <a:p>
            <a:endParaRPr lang="en-US" sz="900" dirty="0">
              <a:solidFill>
                <a:schemeClr val="bg1"/>
              </a:solidFill>
            </a:endParaRPr>
          </a:p>
          <a:p>
            <a:endParaRPr lang="en-US" sz="900" dirty="0">
              <a:solidFill>
                <a:schemeClr val="bg1"/>
              </a:solidFill>
            </a:endParaRPr>
          </a:p>
          <a:p>
            <a:endParaRPr lang="en-US" sz="900" dirty="0">
              <a:solidFill>
                <a:schemeClr val="bg1"/>
              </a:solidFill>
            </a:endParaRPr>
          </a:p>
        </p:txBody>
      </p:sp>
      <p:sp>
        <p:nvSpPr>
          <p:cNvPr id="19" name="TextBox 18">
            <a:extLst>
              <a:ext uri="{FF2B5EF4-FFF2-40B4-BE49-F238E27FC236}">
                <a16:creationId xmlns:a16="http://schemas.microsoft.com/office/drawing/2014/main" id="{62AB4E7C-8CAC-4E88-A886-14C9AA0F944E}"/>
              </a:ext>
            </a:extLst>
          </p:cNvPr>
          <p:cNvSpPr txBox="1"/>
          <p:nvPr/>
        </p:nvSpPr>
        <p:spPr>
          <a:xfrm>
            <a:off x="2884095" y="323787"/>
            <a:ext cx="1850152" cy="2308324"/>
          </a:xfrm>
          <a:prstGeom prst="rect">
            <a:avLst/>
          </a:prstGeom>
          <a:noFill/>
        </p:spPr>
        <p:txBody>
          <a:bodyPr wrap="square" rtlCol="0">
            <a:spAutoFit/>
          </a:bodyPr>
          <a:lstStyle/>
          <a:p>
            <a:r>
              <a:rPr lang="en-US" sz="900" dirty="0">
                <a:solidFill>
                  <a:schemeClr val="bg1"/>
                </a:solidFill>
              </a:rPr>
              <a:t>Mid sized Offices typically work with individual &amp; business clients, and will sometimes specialize in a specific type of client, such as fast food or gas stations.  They  usually have a large client base, and may struggle managing them. </a:t>
            </a:r>
          </a:p>
          <a:p>
            <a:endParaRPr lang="en-US" sz="900" dirty="0">
              <a:solidFill>
                <a:schemeClr val="bg1"/>
              </a:solidFill>
            </a:endParaRPr>
          </a:p>
          <a:p>
            <a:r>
              <a:rPr lang="en-US" sz="900" dirty="0">
                <a:solidFill>
                  <a:schemeClr val="bg1"/>
                </a:solidFill>
              </a:rPr>
              <a:t>It is common for them to want to “reset” their Office due to growth and older processes no longer working with the increase in clients and staff</a:t>
            </a:r>
          </a:p>
          <a:p>
            <a:endParaRPr lang="en-US" sz="900" dirty="0">
              <a:solidFill>
                <a:schemeClr val="bg1"/>
              </a:solidFill>
            </a:endParaRPr>
          </a:p>
          <a:p>
            <a:endParaRPr lang="en-US" sz="900" dirty="0">
              <a:solidFill>
                <a:schemeClr val="bg1"/>
              </a:solidFill>
            </a:endParaRPr>
          </a:p>
          <a:p>
            <a:endParaRPr lang="en-US" sz="900" dirty="0">
              <a:solidFill>
                <a:schemeClr val="bg1"/>
              </a:solidFill>
            </a:endParaRPr>
          </a:p>
        </p:txBody>
      </p:sp>
    </p:spTree>
    <p:extLst>
      <p:ext uri="{BB962C8B-B14F-4D97-AF65-F5344CB8AC3E}">
        <p14:creationId xmlns:p14="http://schemas.microsoft.com/office/powerpoint/2010/main" val="268128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53000">
              <a:schemeClr val="accent3">
                <a:lumMod val="95000"/>
                <a:lumOff val="5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22" name="Diagram 21">
            <a:extLst>
              <a:ext uri="{FF2B5EF4-FFF2-40B4-BE49-F238E27FC236}">
                <a16:creationId xmlns:a16="http://schemas.microsoft.com/office/drawing/2014/main" id="{35B073E9-7EF0-4585-8A8C-80F821D834EF}"/>
              </a:ext>
            </a:extLst>
          </p:cNvPr>
          <p:cNvGraphicFramePr/>
          <p:nvPr>
            <p:extLst>
              <p:ext uri="{D42A27DB-BD31-4B8C-83A1-F6EECF244321}">
                <p14:modId xmlns:p14="http://schemas.microsoft.com/office/powerpoint/2010/main" val="1294605643"/>
              </p:ext>
            </p:extLst>
          </p:nvPr>
        </p:nvGraphicFramePr>
        <p:xfrm>
          <a:off x="4937651" y="190606"/>
          <a:ext cx="7023036" cy="444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ectangle: Rounded Corners 24">
            <a:extLst>
              <a:ext uri="{FF2B5EF4-FFF2-40B4-BE49-F238E27FC236}">
                <a16:creationId xmlns:a16="http://schemas.microsoft.com/office/drawing/2014/main" id="{7FDEEEE7-2842-4211-8553-FFC08EF95F7F}"/>
              </a:ext>
            </a:extLst>
          </p:cNvPr>
          <p:cNvSpPr/>
          <p:nvPr/>
        </p:nvSpPr>
        <p:spPr>
          <a:xfrm>
            <a:off x="209222" y="190606"/>
            <a:ext cx="2400776" cy="1305321"/>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42DED35B-79DB-4F71-AE78-BD3A58B11139}"/>
              </a:ext>
            </a:extLst>
          </p:cNvPr>
          <p:cNvSpPr/>
          <p:nvPr/>
        </p:nvSpPr>
        <p:spPr>
          <a:xfrm>
            <a:off x="2787162" y="190606"/>
            <a:ext cx="1973324" cy="2114055"/>
          </a:xfrm>
          <a:prstGeom prst="round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80CA1BCE-DC71-42AF-A78A-0CF135F098FA}"/>
              </a:ext>
            </a:extLst>
          </p:cNvPr>
          <p:cNvSpPr/>
          <p:nvPr/>
        </p:nvSpPr>
        <p:spPr>
          <a:xfrm>
            <a:off x="209221" y="4902685"/>
            <a:ext cx="11751466" cy="1764709"/>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34141407-FA7F-416F-8C20-A6BAF824551A}"/>
              </a:ext>
            </a:extLst>
          </p:cNvPr>
          <p:cNvSpPr/>
          <p:nvPr/>
        </p:nvSpPr>
        <p:spPr>
          <a:xfrm>
            <a:off x="209221" y="1761299"/>
            <a:ext cx="2400776" cy="1305321"/>
          </a:xfrm>
          <a:prstGeom prst="roundRect">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D950B4B8-85E7-4AB9-8DD9-543B6CFC7CC9}"/>
              </a:ext>
            </a:extLst>
          </p:cNvPr>
          <p:cNvSpPr/>
          <p:nvPr/>
        </p:nvSpPr>
        <p:spPr>
          <a:xfrm>
            <a:off x="209222" y="3331992"/>
            <a:ext cx="2400776" cy="1305322"/>
          </a:xfrm>
          <a:prstGeom prst="round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82F20B0-D2B4-4456-A008-1B8A734E6837}"/>
              </a:ext>
            </a:extLst>
          </p:cNvPr>
          <p:cNvSpPr txBox="1"/>
          <p:nvPr/>
        </p:nvSpPr>
        <p:spPr>
          <a:xfrm>
            <a:off x="812262" y="151026"/>
            <a:ext cx="1194694"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15+ Users</a:t>
            </a:r>
          </a:p>
        </p:txBody>
      </p:sp>
      <p:sp>
        <p:nvSpPr>
          <p:cNvPr id="29" name="TextBox 28">
            <a:extLst>
              <a:ext uri="{FF2B5EF4-FFF2-40B4-BE49-F238E27FC236}">
                <a16:creationId xmlns:a16="http://schemas.microsoft.com/office/drawing/2014/main" id="{C6CB5DEB-04F8-4287-92EB-251CA1321EE5}"/>
              </a:ext>
            </a:extLst>
          </p:cNvPr>
          <p:cNvSpPr txBox="1"/>
          <p:nvPr/>
        </p:nvSpPr>
        <p:spPr>
          <a:xfrm>
            <a:off x="777732" y="1716099"/>
            <a:ext cx="1960964"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Full-Service</a:t>
            </a:r>
          </a:p>
        </p:txBody>
      </p:sp>
      <p:sp>
        <p:nvSpPr>
          <p:cNvPr id="30" name="TextBox 29">
            <a:extLst>
              <a:ext uri="{FF2B5EF4-FFF2-40B4-BE49-F238E27FC236}">
                <a16:creationId xmlns:a16="http://schemas.microsoft.com/office/drawing/2014/main" id="{1BA078A4-F6A2-41E8-9529-BC481DC4413E}"/>
              </a:ext>
            </a:extLst>
          </p:cNvPr>
          <p:cNvSpPr txBox="1"/>
          <p:nvPr/>
        </p:nvSpPr>
        <p:spPr>
          <a:xfrm>
            <a:off x="503252" y="3292705"/>
            <a:ext cx="1945434"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Common Hurdles</a:t>
            </a:r>
          </a:p>
        </p:txBody>
      </p:sp>
      <p:sp>
        <p:nvSpPr>
          <p:cNvPr id="2" name="TextBox 1">
            <a:extLst>
              <a:ext uri="{FF2B5EF4-FFF2-40B4-BE49-F238E27FC236}">
                <a16:creationId xmlns:a16="http://schemas.microsoft.com/office/drawing/2014/main" id="{4DDBA3EB-C60E-4CA0-A2D2-9C22A86A602B}"/>
              </a:ext>
            </a:extLst>
          </p:cNvPr>
          <p:cNvSpPr txBox="1"/>
          <p:nvPr/>
        </p:nvSpPr>
        <p:spPr>
          <a:xfrm>
            <a:off x="-267744" y="447008"/>
            <a:ext cx="2890861" cy="1169551"/>
          </a:xfrm>
          <a:prstGeom prst="rect">
            <a:avLst/>
          </a:prstGeom>
          <a:noFill/>
        </p:spPr>
        <p:txBody>
          <a:bodyPr wrap="square" rtlCol="0">
            <a:spAutoFit/>
          </a:bodyPr>
          <a:lstStyle/>
          <a:p>
            <a:pPr marL="742950" lvl="1" indent="-285750">
              <a:buFont typeface="Arial" panose="020B0604020202020204" pitchFamily="34" charset="0"/>
              <a:buChar char="•"/>
            </a:pPr>
            <a:r>
              <a:rPr lang="en-US" sz="1000" dirty="0">
                <a:solidFill>
                  <a:schemeClr val="bg1"/>
                </a:solidFill>
              </a:rPr>
              <a:t>May operate similar to a mid sized firm, but with more complex and specific needs. </a:t>
            </a:r>
          </a:p>
          <a:p>
            <a:pPr marL="742950" lvl="1" indent="-285750">
              <a:buFont typeface="Arial" panose="020B0604020202020204" pitchFamily="34" charset="0"/>
              <a:buChar char="•"/>
            </a:pPr>
            <a:r>
              <a:rPr lang="en-US" sz="1000" dirty="0">
                <a:solidFill>
                  <a:schemeClr val="bg1"/>
                </a:solidFill>
              </a:rPr>
              <a:t>Multiparter, each with different focuses, be sure to find the naysayer and address their needs. </a:t>
            </a:r>
          </a:p>
          <a:p>
            <a:endParaRPr lang="en-US" sz="1000" dirty="0">
              <a:solidFill>
                <a:schemeClr val="bg1"/>
              </a:solidFill>
            </a:endParaRPr>
          </a:p>
        </p:txBody>
      </p:sp>
      <p:sp>
        <p:nvSpPr>
          <p:cNvPr id="3" name="TextBox 2">
            <a:extLst>
              <a:ext uri="{FF2B5EF4-FFF2-40B4-BE49-F238E27FC236}">
                <a16:creationId xmlns:a16="http://schemas.microsoft.com/office/drawing/2014/main" id="{823E7F8C-D00D-4CF5-A314-3F2536317944}"/>
              </a:ext>
            </a:extLst>
          </p:cNvPr>
          <p:cNvSpPr txBox="1"/>
          <p:nvPr/>
        </p:nvSpPr>
        <p:spPr>
          <a:xfrm>
            <a:off x="319214" y="4915095"/>
            <a:ext cx="11553571" cy="2062103"/>
          </a:xfrm>
          <a:prstGeom prst="rect">
            <a:avLst/>
          </a:prstGeom>
          <a:noFill/>
        </p:spPr>
        <p:txBody>
          <a:bodyPr wrap="square" rtlCol="0">
            <a:spAutoFit/>
          </a:bodyPr>
          <a:lstStyle/>
          <a:p>
            <a:r>
              <a:rPr lang="en-US" sz="1600" dirty="0">
                <a:solidFill>
                  <a:schemeClr val="bg1"/>
                </a:solidFill>
                <a:effectLst>
                  <a:outerShdw blurRad="38100" dist="38100" dir="2700000" algn="tl">
                    <a:srgbClr val="000000">
                      <a:alpha val="43137"/>
                    </a:srgbClr>
                  </a:outerShdw>
                </a:effectLst>
              </a:rPr>
              <a:t>“</a:t>
            </a:r>
            <a:r>
              <a:rPr lang="en-US" sz="1600" dirty="0" err="1">
                <a:solidFill>
                  <a:schemeClr val="bg1"/>
                </a:solidFill>
                <a:effectLst>
                  <a:outerShdw blurRad="38100" dist="38100" dir="2700000" algn="tl">
                    <a:srgbClr val="000000">
                      <a:alpha val="43137"/>
                    </a:srgbClr>
                  </a:outerShdw>
                </a:effectLst>
              </a:rPr>
              <a:t>OfficeTools</a:t>
            </a:r>
            <a:r>
              <a:rPr lang="en-US" sz="1600" dirty="0">
                <a:solidFill>
                  <a:schemeClr val="bg1"/>
                </a:solidFill>
                <a:effectLst>
                  <a:outerShdw blurRad="38100" dist="38100" dir="2700000" algn="tl">
                    <a:srgbClr val="000000">
                      <a:alpha val="43137"/>
                    </a:srgbClr>
                  </a:outerShdw>
                </a:effectLst>
              </a:rPr>
              <a:t> provides a single screen that allows you to quickly navigate and access all of the data and tools required to manage your firm. With the CONTACT LIST, you are able to select a CONTACT and TAB to quickly and easily navigate the Program, with all of the selected data being visible within the main WORKSPACE.” </a:t>
            </a:r>
          </a:p>
          <a:p>
            <a:endParaRPr lang="en-US" sz="1600" dirty="0">
              <a:solidFill>
                <a:schemeClr val="bg1"/>
              </a:solidFill>
              <a:effectLst>
                <a:outerShdw blurRad="38100" dist="38100" dir="2700000" algn="tl">
                  <a:srgbClr val="000000">
                    <a:alpha val="43137"/>
                  </a:srgbClr>
                </a:outerShdw>
              </a:effectLst>
            </a:endParaRPr>
          </a:p>
          <a:p>
            <a:r>
              <a:rPr lang="en-US" sz="1600" dirty="0">
                <a:solidFill>
                  <a:schemeClr val="bg1"/>
                </a:solidFill>
                <a:effectLst>
                  <a:outerShdw blurRad="38100" dist="38100" dir="2700000" algn="tl">
                    <a:srgbClr val="000000">
                      <a:alpha val="43137"/>
                    </a:srgbClr>
                  </a:outerShdw>
                </a:effectLst>
              </a:rPr>
              <a:t>“</a:t>
            </a:r>
            <a:r>
              <a:rPr lang="en-US" sz="1600" dirty="0" err="1">
                <a:solidFill>
                  <a:schemeClr val="bg1"/>
                </a:solidFill>
                <a:effectLst>
                  <a:outerShdw blurRad="38100" dist="38100" dir="2700000" algn="tl">
                    <a:srgbClr val="000000">
                      <a:alpha val="43137"/>
                    </a:srgbClr>
                  </a:outerShdw>
                </a:effectLst>
              </a:rPr>
              <a:t>OfficeTools</a:t>
            </a:r>
            <a:r>
              <a:rPr lang="en-US" sz="1600" dirty="0">
                <a:solidFill>
                  <a:schemeClr val="bg1"/>
                </a:solidFill>
                <a:effectLst>
                  <a:outerShdw blurRad="38100" dist="38100" dir="2700000" algn="tl">
                    <a:srgbClr val="000000">
                      <a:alpha val="43137"/>
                    </a:srgbClr>
                  </a:outerShdw>
                </a:effectLst>
              </a:rPr>
              <a:t> is a complete practice management solution, providing not only workflow and task tracking, but a powerful time and billing system and dedicated task tracking. CRM, Document Management, Client portal, Complete Reporting and more are all available within </a:t>
            </a:r>
            <a:r>
              <a:rPr lang="en-US" sz="1600" dirty="0" err="1">
                <a:solidFill>
                  <a:schemeClr val="bg1"/>
                </a:solidFill>
                <a:effectLst>
                  <a:outerShdw blurRad="38100" dist="38100" dir="2700000" algn="tl">
                    <a:srgbClr val="000000">
                      <a:alpha val="43137"/>
                    </a:srgbClr>
                  </a:outerShdw>
                </a:effectLst>
              </a:rPr>
              <a:t>OfficeTools</a:t>
            </a:r>
            <a:r>
              <a:rPr lang="en-US" sz="1600" dirty="0">
                <a:solidFill>
                  <a:schemeClr val="bg1"/>
                </a:solidFill>
                <a:effectLst>
                  <a:outerShdw blurRad="38100" dist="38100" dir="2700000" algn="tl">
                    <a:srgbClr val="000000">
                      <a:alpha val="43137"/>
                    </a:srgbClr>
                  </a:outerShdw>
                </a:effectLst>
              </a:rPr>
              <a:t>.” </a:t>
            </a:r>
          </a:p>
          <a:p>
            <a:endParaRPr lang="en-US" sz="1600"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059D9491-D500-43EC-9C24-5DE8C583D5BC}"/>
              </a:ext>
            </a:extLst>
          </p:cNvPr>
          <p:cNvSpPr txBox="1"/>
          <p:nvPr/>
        </p:nvSpPr>
        <p:spPr>
          <a:xfrm>
            <a:off x="-201253" y="2044078"/>
            <a:ext cx="2851366" cy="1061829"/>
          </a:xfrm>
          <a:prstGeom prst="rect">
            <a:avLst/>
          </a:prstGeom>
          <a:noFill/>
        </p:spPr>
        <p:txBody>
          <a:bodyPr wrap="square" rtlCol="0" anchor="b">
            <a:spAutoFit/>
          </a:bodyPr>
          <a:lstStyle/>
          <a:p>
            <a:pPr lvl="1"/>
            <a:r>
              <a:rPr lang="en-US" sz="900" dirty="0">
                <a:solidFill>
                  <a:schemeClr val="bg1"/>
                </a:solidFill>
              </a:rPr>
              <a:t>Show and discuss everything with each type of service in mind. Ex: </a:t>
            </a:r>
            <a:r>
              <a:rPr lang="en-US" sz="900" i="1" dirty="0">
                <a:solidFill>
                  <a:schemeClr val="bg1"/>
                </a:solidFill>
              </a:rPr>
              <a:t>“Projects allow you to have step-by-step workflow, as well as multiple assignments ongoing at the same time. They can be as simple as a single assignment or as complex as needed” </a:t>
            </a:r>
          </a:p>
          <a:p>
            <a:endParaRPr lang="en-US" sz="900" dirty="0">
              <a:solidFill>
                <a:schemeClr val="bg1"/>
              </a:solidFill>
            </a:endParaRPr>
          </a:p>
        </p:txBody>
      </p:sp>
      <p:sp>
        <p:nvSpPr>
          <p:cNvPr id="14" name="TextBox 13">
            <a:extLst>
              <a:ext uri="{FF2B5EF4-FFF2-40B4-BE49-F238E27FC236}">
                <a16:creationId xmlns:a16="http://schemas.microsoft.com/office/drawing/2014/main" id="{F5A21E8F-F5F8-48E0-866D-EAF2D85A945B}"/>
              </a:ext>
            </a:extLst>
          </p:cNvPr>
          <p:cNvSpPr txBox="1"/>
          <p:nvPr/>
        </p:nvSpPr>
        <p:spPr>
          <a:xfrm>
            <a:off x="249338" y="3603372"/>
            <a:ext cx="2400775" cy="1077218"/>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chemeClr val="bg1"/>
                </a:solidFill>
              </a:rPr>
              <a:t>Owners/Partners &amp; Staff will have different needs and priorities</a:t>
            </a:r>
          </a:p>
          <a:p>
            <a:pPr marL="171450" indent="-171450">
              <a:buFont typeface="Arial" panose="020B0604020202020204" pitchFamily="34" charset="0"/>
              <a:buChar char="•"/>
            </a:pPr>
            <a:r>
              <a:rPr lang="en-US" sz="800" dirty="0">
                <a:solidFill>
                  <a:schemeClr val="bg1"/>
                </a:solidFill>
              </a:rPr>
              <a:t>Will have used Practice Management before and will have specific things they will want to compare.</a:t>
            </a:r>
          </a:p>
          <a:p>
            <a:pPr marL="171450" indent="-171450">
              <a:buFont typeface="Arial" panose="020B0604020202020204" pitchFamily="34" charset="0"/>
              <a:buChar char="•"/>
            </a:pPr>
            <a:r>
              <a:rPr lang="en-US" sz="800" dirty="0">
                <a:solidFill>
                  <a:schemeClr val="bg1"/>
                </a:solidFill>
              </a:rPr>
              <a:t>May force you to focus on only 1 thing, fight this as much as you can without alienating them. CONTROL THE DEMO</a:t>
            </a:r>
          </a:p>
        </p:txBody>
      </p:sp>
      <p:sp>
        <p:nvSpPr>
          <p:cNvPr id="17" name="Rectangle: Rounded Corners 16">
            <a:extLst>
              <a:ext uri="{FF2B5EF4-FFF2-40B4-BE49-F238E27FC236}">
                <a16:creationId xmlns:a16="http://schemas.microsoft.com/office/drawing/2014/main" id="{F5C779E1-C0B6-4BBD-9E28-D2B67117B4A3}"/>
              </a:ext>
            </a:extLst>
          </p:cNvPr>
          <p:cNvSpPr/>
          <p:nvPr/>
        </p:nvSpPr>
        <p:spPr>
          <a:xfrm>
            <a:off x="2787162" y="2509660"/>
            <a:ext cx="1973324" cy="2114055"/>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C118454-279C-47C3-9A74-420F50F42F2C}"/>
              </a:ext>
            </a:extLst>
          </p:cNvPr>
          <p:cNvSpPr txBox="1"/>
          <p:nvPr/>
        </p:nvSpPr>
        <p:spPr>
          <a:xfrm>
            <a:off x="2884095" y="2618399"/>
            <a:ext cx="1850152" cy="2031325"/>
          </a:xfrm>
          <a:prstGeom prst="rect">
            <a:avLst/>
          </a:prstGeom>
          <a:noFill/>
        </p:spPr>
        <p:txBody>
          <a:bodyPr wrap="square" rtlCol="0">
            <a:spAutoFit/>
          </a:bodyPr>
          <a:lstStyle/>
          <a:p>
            <a:r>
              <a:rPr lang="en-US" sz="900" dirty="0">
                <a:solidFill>
                  <a:schemeClr val="bg1"/>
                </a:solidFill>
              </a:rPr>
              <a:t>Taxes, Bookkeeping, Audits, Reviews, Compilations and more all are services larger Office may provide, know the difference. </a:t>
            </a:r>
          </a:p>
          <a:p>
            <a:endParaRPr lang="en-US" sz="900" dirty="0">
              <a:solidFill>
                <a:schemeClr val="bg1"/>
              </a:solidFill>
            </a:endParaRPr>
          </a:p>
          <a:p>
            <a:r>
              <a:rPr lang="en-US" sz="900" dirty="0">
                <a:solidFill>
                  <a:schemeClr val="bg1"/>
                </a:solidFill>
              </a:rPr>
              <a:t>You will have to dive deep into multiple workflow types as well as billing styles, having a deep understanding of the program is critical. </a:t>
            </a:r>
          </a:p>
          <a:p>
            <a:r>
              <a:rPr lang="en-US" sz="900" dirty="0">
                <a:solidFill>
                  <a:schemeClr val="bg1"/>
                </a:solidFill>
              </a:rPr>
              <a:t> </a:t>
            </a:r>
          </a:p>
          <a:p>
            <a:endParaRPr lang="en-US" sz="900" dirty="0">
              <a:solidFill>
                <a:schemeClr val="bg1"/>
              </a:solidFill>
            </a:endParaRPr>
          </a:p>
          <a:p>
            <a:endParaRPr lang="en-US" sz="900" dirty="0">
              <a:solidFill>
                <a:schemeClr val="bg1"/>
              </a:solidFill>
            </a:endParaRPr>
          </a:p>
          <a:p>
            <a:endParaRPr lang="en-US" sz="900" dirty="0">
              <a:solidFill>
                <a:schemeClr val="bg1"/>
              </a:solidFill>
            </a:endParaRPr>
          </a:p>
        </p:txBody>
      </p:sp>
      <p:sp>
        <p:nvSpPr>
          <p:cNvPr id="19" name="TextBox 18">
            <a:extLst>
              <a:ext uri="{FF2B5EF4-FFF2-40B4-BE49-F238E27FC236}">
                <a16:creationId xmlns:a16="http://schemas.microsoft.com/office/drawing/2014/main" id="{62AB4E7C-8CAC-4E88-A886-14C9AA0F944E}"/>
              </a:ext>
            </a:extLst>
          </p:cNvPr>
          <p:cNvSpPr txBox="1"/>
          <p:nvPr/>
        </p:nvSpPr>
        <p:spPr>
          <a:xfrm>
            <a:off x="2884095" y="323787"/>
            <a:ext cx="1850152" cy="2308324"/>
          </a:xfrm>
          <a:prstGeom prst="rect">
            <a:avLst/>
          </a:prstGeom>
          <a:noFill/>
        </p:spPr>
        <p:txBody>
          <a:bodyPr wrap="square" rtlCol="0">
            <a:spAutoFit/>
          </a:bodyPr>
          <a:lstStyle/>
          <a:p>
            <a:r>
              <a:rPr lang="en-US" sz="900" dirty="0">
                <a:solidFill>
                  <a:schemeClr val="bg1"/>
                </a:solidFill>
              </a:rPr>
              <a:t>Large Offices are usually departmentalized and fragmented. </a:t>
            </a:r>
          </a:p>
          <a:p>
            <a:endParaRPr lang="en-US" sz="900" dirty="0">
              <a:solidFill>
                <a:schemeClr val="bg1"/>
              </a:solidFill>
            </a:endParaRPr>
          </a:p>
          <a:p>
            <a:r>
              <a:rPr lang="en-US" sz="900" dirty="0">
                <a:solidFill>
                  <a:schemeClr val="bg1"/>
                </a:solidFill>
              </a:rPr>
              <a:t>Multiple demos may be required, be sure to have a plan to avoid covering the same topics multiple times. </a:t>
            </a:r>
          </a:p>
          <a:p>
            <a:endParaRPr lang="en-US" sz="900" dirty="0">
              <a:solidFill>
                <a:schemeClr val="bg1"/>
              </a:solidFill>
            </a:endParaRPr>
          </a:p>
          <a:p>
            <a:r>
              <a:rPr lang="en-US" sz="900" dirty="0">
                <a:solidFill>
                  <a:schemeClr val="bg1"/>
                </a:solidFill>
              </a:rPr>
              <a:t>These demos can be all over the map. The interview is critical to make sure you can focus and drive the demo in the appropriate manner. </a:t>
            </a:r>
          </a:p>
          <a:p>
            <a:endParaRPr lang="en-US" sz="900" dirty="0">
              <a:solidFill>
                <a:schemeClr val="bg1"/>
              </a:solidFill>
            </a:endParaRPr>
          </a:p>
          <a:p>
            <a:endParaRPr lang="en-US" sz="900" dirty="0">
              <a:solidFill>
                <a:schemeClr val="bg1"/>
              </a:solidFill>
            </a:endParaRPr>
          </a:p>
          <a:p>
            <a:endParaRPr lang="en-US" sz="900" dirty="0">
              <a:solidFill>
                <a:schemeClr val="bg1"/>
              </a:solidFill>
            </a:endParaRPr>
          </a:p>
        </p:txBody>
      </p:sp>
    </p:spTree>
    <p:extLst>
      <p:ext uri="{BB962C8B-B14F-4D97-AF65-F5344CB8AC3E}">
        <p14:creationId xmlns:p14="http://schemas.microsoft.com/office/powerpoint/2010/main" val="3443455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2959</Words>
  <Application>Microsoft Office PowerPoint</Application>
  <PresentationFormat>Widescreen</PresentationFormat>
  <Paragraphs>204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Phares</dc:creator>
  <cp:lastModifiedBy>Philip Phares</cp:lastModifiedBy>
  <cp:revision>33</cp:revision>
  <dcterms:created xsi:type="dcterms:W3CDTF">2019-04-03T01:18:38Z</dcterms:created>
  <dcterms:modified xsi:type="dcterms:W3CDTF">2019-04-05T15:20:23Z</dcterms:modified>
</cp:coreProperties>
</file>